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5" r:id="rId3"/>
    <p:sldId id="258" r:id="rId4"/>
    <p:sldId id="259" r:id="rId5"/>
    <p:sldId id="321" r:id="rId6"/>
    <p:sldId id="260" r:id="rId7"/>
    <p:sldId id="272" r:id="rId8"/>
    <p:sldId id="326" r:id="rId9"/>
    <p:sldId id="312" r:id="rId10"/>
    <p:sldId id="284" r:id="rId11"/>
    <p:sldId id="325" r:id="rId12"/>
    <p:sldId id="322" r:id="rId13"/>
    <p:sldId id="324" r:id="rId14"/>
    <p:sldId id="323" r:id="rId15"/>
    <p:sldId id="328" r:id="rId16"/>
    <p:sldId id="329" r:id="rId17"/>
    <p:sldId id="330" r:id="rId18"/>
    <p:sldId id="331" r:id="rId19"/>
    <p:sldId id="314" r:id="rId20"/>
    <p:sldId id="315" r:id="rId21"/>
    <p:sldId id="303" r:id="rId22"/>
    <p:sldId id="307" r:id="rId23"/>
    <p:sldId id="332" r:id="rId24"/>
    <p:sldId id="277" r:id="rId25"/>
    <p:sldId id="275" r:id="rId26"/>
    <p:sldId id="333" r:id="rId27"/>
    <p:sldId id="274" r:id="rId28"/>
    <p:sldId id="334" r:id="rId29"/>
    <p:sldId id="316" r:id="rId30"/>
    <p:sldId id="320" r:id="rId31"/>
    <p:sldId id="293" r:id="rId32"/>
    <p:sldId id="273" r:id="rId33"/>
    <p:sldId id="318" r:id="rId34"/>
    <p:sldId id="281" r:id="rId35"/>
    <p:sldId id="319" r:id="rId36"/>
    <p:sldId id="298" r:id="rId37"/>
    <p:sldId id="317" r:id="rId38"/>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8B949C-BFF9-A238-5E2F-DD93E62F8D39}" name="Jonathan DiLuglio" initials="JD" userId="S::jdilugli@scouting.org::bc091b4d-9ddb-43ab-a9e9-bbd81db7f09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0" d="100"/>
          <a:sy n="100" d="100"/>
        </p:scale>
        <p:origin x="108"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DiLuglio" userId="bc091b4d-9ddb-43ab-a9e9-bbd81db7f099" providerId="ADAL" clId="{3A93248E-DF6A-407B-A6B0-B6336F6348D8}"/>
    <pc:docChg chg="undo custSel addSld delSld modSld sldOrd">
      <pc:chgData name="Jonathan DiLuglio" userId="bc091b4d-9ddb-43ab-a9e9-bbd81db7f099" providerId="ADAL" clId="{3A93248E-DF6A-407B-A6B0-B6336F6348D8}" dt="2024-04-04T22:56:24.832" v="6696" actId="20577"/>
      <pc:docMkLst>
        <pc:docMk/>
      </pc:docMkLst>
      <pc:sldChg chg="modSp mod">
        <pc:chgData name="Jonathan DiLuglio" userId="bc091b4d-9ddb-43ab-a9e9-bbd81db7f099" providerId="ADAL" clId="{3A93248E-DF6A-407B-A6B0-B6336F6348D8}" dt="2024-04-04T22:56:24.832" v="6696" actId="20577"/>
        <pc:sldMkLst>
          <pc:docMk/>
          <pc:sldMk cId="1221389341" sldId="258"/>
        </pc:sldMkLst>
        <pc:spChg chg="mod">
          <ac:chgData name="Jonathan DiLuglio" userId="bc091b4d-9ddb-43ab-a9e9-bbd81db7f099" providerId="ADAL" clId="{3A93248E-DF6A-407B-A6B0-B6336F6348D8}" dt="2024-04-04T22:56:24.832" v="6696" actId="20577"/>
          <ac:spMkLst>
            <pc:docMk/>
            <pc:sldMk cId="1221389341" sldId="258"/>
            <ac:spMk id="5" creationId="{60DEBB22-85B1-418C-9C11-C3B377CDBC04}"/>
          </ac:spMkLst>
        </pc:spChg>
      </pc:sldChg>
      <pc:sldChg chg="addSp delSp modSp mod">
        <pc:chgData name="Jonathan DiLuglio" userId="bc091b4d-9ddb-43ab-a9e9-bbd81db7f099" providerId="ADAL" clId="{3A93248E-DF6A-407B-A6B0-B6336F6348D8}" dt="2024-03-30T14:47:51.266" v="59" actId="14100"/>
        <pc:sldMkLst>
          <pc:docMk/>
          <pc:sldMk cId="463523056" sldId="259"/>
        </pc:sldMkLst>
        <pc:spChg chg="mod">
          <ac:chgData name="Jonathan DiLuglio" userId="bc091b4d-9ddb-43ab-a9e9-bbd81db7f099" providerId="ADAL" clId="{3A93248E-DF6A-407B-A6B0-B6336F6348D8}" dt="2024-03-30T14:43:51.698" v="32" actId="20577"/>
          <ac:spMkLst>
            <pc:docMk/>
            <pc:sldMk cId="463523056" sldId="259"/>
            <ac:spMk id="8" creationId="{1C674038-EFC5-434F-97B2-C133DE93248A}"/>
          </ac:spMkLst>
        </pc:spChg>
        <pc:spChg chg="mod">
          <ac:chgData name="Jonathan DiLuglio" userId="bc091b4d-9ddb-43ab-a9e9-bbd81db7f099" providerId="ADAL" clId="{3A93248E-DF6A-407B-A6B0-B6336F6348D8}" dt="2024-03-30T14:43:42.991" v="17" actId="20577"/>
          <ac:spMkLst>
            <pc:docMk/>
            <pc:sldMk cId="463523056" sldId="259"/>
            <ac:spMk id="10" creationId="{366CD520-E805-4ADD-8E66-26A8D9E8BB0E}"/>
          </ac:spMkLst>
        </pc:spChg>
        <pc:picChg chg="del">
          <ac:chgData name="Jonathan DiLuglio" userId="bc091b4d-9ddb-43ab-a9e9-bbd81db7f099" providerId="ADAL" clId="{3A93248E-DF6A-407B-A6B0-B6336F6348D8}" dt="2024-03-30T14:43:31.226" v="0" actId="478"/>
          <ac:picMkLst>
            <pc:docMk/>
            <pc:sldMk cId="463523056" sldId="259"/>
            <ac:picMk id="5" creationId="{16578007-A821-42D5-865F-661E759804EC}"/>
          </ac:picMkLst>
        </pc:picChg>
        <pc:picChg chg="add mod">
          <ac:chgData name="Jonathan DiLuglio" userId="bc091b4d-9ddb-43ab-a9e9-bbd81db7f099" providerId="ADAL" clId="{3A93248E-DF6A-407B-A6B0-B6336F6348D8}" dt="2024-03-30T14:43:36.737" v="2" actId="1076"/>
          <ac:picMkLst>
            <pc:docMk/>
            <pc:sldMk cId="463523056" sldId="259"/>
            <ac:picMk id="6" creationId="{211832B0-25B2-B04B-933B-094252C5712D}"/>
          </ac:picMkLst>
        </pc:picChg>
        <pc:picChg chg="add del mod">
          <ac:chgData name="Jonathan DiLuglio" userId="bc091b4d-9ddb-43ab-a9e9-bbd81db7f099" providerId="ADAL" clId="{3A93248E-DF6A-407B-A6B0-B6336F6348D8}" dt="2024-03-30T14:45:43.110" v="50" actId="478"/>
          <ac:picMkLst>
            <pc:docMk/>
            <pc:sldMk cId="463523056" sldId="259"/>
            <ac:picMk id="7" creationId="{58FC5DDC-36ED-5663-98F1-90CE4BDFCFFD}"/>
          </ac:picMkLst>
        </pc:picChg>
        <pc:picChg chg="add mod">
          <ac:chgData name="Jonathan DiLuglio" userId="bc091b4d-9ddb-43ab-a9e9-bbd81db7f099" providerId="ADAL" clId="{3A93248E-DF6A-407B-A6B0-B6336F6348D8}" dt="2024-03-30T14:47:51.266" v="59" actId="14100"/>
          <ac:picMkLst>
            <pc:docMk/>
            <pc:sldMk cId="463523056" sldId="259"/>
            <ac:picMk id="9" creationId="{30A7F0B9-F69E-BADD-4ACB-5782F883275F}"/>
          </ac:picMkLst>
        </pc:picChg>
        <pc:picChg chg="add del mod">
          <ac:chgData name="Jonathan DiLuglio" userId="bc091b4d-9ddb-43ab-a9e9-bbd81db7f099" providerId="ADAL" clId="{3A93248E-DF6A-407B-A6B0-B6336F6348D8}" dt="2024-03-30T14:47:43.170" v="56" actId="478"/>
          <ac:picMkLst>
            <pc:docMk/>
            <pc:sldMk cId="463523056" sldId="259"/>
            <ac:picMk id="1026" creationId="{1EA1F572-73D5-FB49-5670-232EF615D0BB}"/>
          </ac:picMkLst>
        </pc:picChg>
        <pc:picChg chg="del">
          <ac:chgData name="Jonathan DiLuglio" userId="bc091b4d-9ddb-43ab-a9e9-bbd81db7f099" providerId="ADAL" clId="{3A93248E-DF6A-407B-A6B0-B6336F6348D8}" dt="2024-03-30T14:47:44.791" v="57" actId="478"/>
          <ac:picMkLst>
            <pc:docMk/>
            <pc:sldMk cId="463523056" sldId="259"/>
            <ac:picMk id="2050" creationId="{CB8961FD-DBA4-08DD-E0FE-2131343952FD}"/>
          </ac:picMkLst>
        </pc:picChg>
      </pc:sldChg>
      <pc:sldChg chg="modSp mod">
        <pc:chgData name="Jonathan DiLuglio" userId="bc091b4d-9ddb-43ab-a9e9-bbd81db7f099" providerId="ADAL" clId="{3A93248E-DF6A-407B-A6B0-B6336F6348D8}" dt="2024-04-02T00:57:18.632" v="3019" actId="20577"/>
        <pc:sldMkLst>
          <pc:docMk/>
          <pc:sldMk cId="1353903014" sldId="260"/>
        </pc:sldMkLst>
        <pc:spChg chg="mod">
          <ac:chgData name="Jonathan DiLuglio" userId="bc091b4d-9ddb-43ab-a9e9-bbd81db7f099" providerId="ADAL" clId="{3A93248E-DF6A-407B-A6B0-B6336F6348D8}" dt="2024-04-02T00:06:14.848" v="1978" actId="20577"/>
          <ac:spMkLst>
            <pc:docMk/>
            <pc:sldMk cId="1353903014" sldId="260"/>
            <ac:spMk id="2" creationId="{2BDAA020-DB3E-4FAF-B7F0-26F4B85D5D8F}"/>
          </ac:spMkLst>
        </pc:spChg>
        <pc:spChg chg="mod">
          <ac:chgData name="Jonathan DiLuglio" userId="bc091b4d-9ddb-43ab-a9e9-bbd81db7f099" providerId="ADAL" clId="{3A93248E-DF6A-407B-A6B0-B6336F6348D8}" dt="2024-04-02T00:57:18.632" v="3019" actId="20577"/>
          <ac:spMkLst>
            <pc:docMk/>
            <pc:sldMk cId="1353903014" sldId="260"/>
            <ac:spMk id="3" creationId="{CE6F79CD-1CFC-4763-8CC0-1E9C332B69D5}"/>
          </ac:spMkLst>
        </pc:spChg>
      </pc:sldChg>
      <pc:sldChg chg="modSp mod">
        <pc:chgData name="Jonathan DiLuglio" userId="bc091b4d-9ddb-43ab-a9e9-bbd81db7f099" providerId="ADAL" clId="{3A93248E-DF6A-407B-A6B0-B6336F6348D8}" dt="2024-04-02T00:05:58.940" v="1976" actId="20577"/>
        <pc:sldMkLst>
          <pc:docMk/>
          <pc:sldMk cId="3235880975" sldId="272"/>
        </pc:sldMkLst>
        <pc:spChg chg="mod">
          <ac:chgData name="Jonathan DiLuglio" userId="bc091b4d-9ddb-43ab-a9e9-bbd81db7f099" providerId="ADAL" clId="{3A93248E-DF6A-407B-A6B0-B6336F6348D8}" dt="2024-04-02T00:05:58.940" v="1976" actId="20577"/>
          <ac:spMkLst>
            <pc:docMk/>
            <pc:sldMk cId="3235880975" sldId="272"/>
            <ac:spMk id="2" creationId="{D7BACB06-1CEB-FBC4-60B2-D4CBAB52F07A}"/>
          </ac:spMkLst>
        </pc:spChg>
        <pc:spChg chg="mod">
          <ac:chgData name="Jonathan DiLuglio" userId="bc091b4d-9ddb-43ab-a9e9-bbd81db7f099" providerId="ADAL" clId="{3A93248E-DF6A-407B-A6B0-B6336F6348D8}" dt="2024-04-01T18:56:36.665" v="367" actId="20577"/>
          <ac:spMkLst>
            <pc:docMk/>
            <pc:sldMk cId="3235880975" sldId="272"/>
            <ac:spMk id="3" creationId="{CE6F79CD-1CFC-4763-8CC0-1E9C332B69D5}"/>
          </ac:spMkLst>
        </pc:spChg>
      </pc:sldChg>
      <pc:sldChg chg="addSp delSp modSp mod delAnim modAnim">
        <pc:chgData name="Jonathan DiLuglio" userId="bc091b4d-9ddb-43ab-a9e9-bbd81db7f099" providerId="ADAL" clId="{3A93248E-DF6A-407B-A6B0-B6336F6348D8}" dt="2024-04-01T18:56:20.736" v="360" actId="27636"/>
        <pc:sldMkLst>
          <pc:docMk/>
          <pc:sldMk cId="1292457546" sldId="273"/>
        </pc:sldMkLst>
        <pc:spChg chg="mod">
          <ac:chgData name="Jonathan DiLuglio" userId="bc091b4d-9ddb-43ab-a9e9-bbd81db7f099" providerId="ADAL" clId="{3A93248E-DF6A-407B-A6B0-B6336F6348D8}" dt="2024-04-01T18:56:20.736" v="360" actId="27636"/>
          <ac:spMkLst>
            <pc:docMk/>
            <pc:sldMk cId="1292457546" sldId="273"/>
            <ac:spMk id="3" creationId="{CE6F79CD-1CFC-4763-8CC0-1E9C332B69D5}"/>
          </ac:spMkLst>
        </pc:spChg>
        <pc:spChg chg="del">
          <ac:chgData name="Jonathan DiLuglio" userId="bc091b4d-9ddb-43ab-a9e9-bbd81db7f099" providerId="ADAL" clId="{3A93248E-DF6A-407B-A6B0-B6336F6348D8}" dt="2024-04-01T18:54:04.711" v="240" actId="478"/>
          <ac:spMkLst>
            <pc:docMk/>
            <pc:sldMk cId="1292457546" sldId="273"/>
            <ac:spMk id="4" creationId="{23AA7692-75C7-80DD-6D71-3B2E5B9246D0}"/>
          </ac:spMkLst>
        </pc:spChg>
        <pc:spChg chg="del">
          <ac:chgData name="Jonathan DiLuglio" userId="bc091b4d-9ddb-43ab-a9e9-bbd81db7f099" providerId="ADAL" clId="{3A93248E-DF6A-407B-A6B0-B6336F6348D8}" dt="2024-04-01T18:53:57.863" v="239" actId="478"/>
          <ac:spMkLst>
            <pc:docMk/>
            <pc:sldMk cId="1292457546" sldId="273"/>
            <ac:spMk id="6" creationId="{75CC2F92-B259-DC29-6748-DE083D638CB4}"/>
          </ac:spMkLst>
        </pc:spChg>
        <pc:spChg chg="add mod">
          <ac:chgData name="Jonathan DiLuglio" userId="bc091b4d-9ddb-43ab-a9e9-bbd81db7f099" providerId="ADAL" clId="{3A93248E-DF6A-407B-A6B0-B6336F6348D8}" dt="2024-04-01T18:55:17.297" v="282" actId="113"/>
          <ac:spMkLst>
            <pc:docMk/>
            <pc:sldMk cId="1292457546" sldId="273"/>
            <ac:spMk id="7" creationId="{0B2AA625-FE5E-4E75-264A-D0B866E29BD1}"/>
          </ac:spMkLst>
        </pc:spChg>
      </pc:sldChg>
      <pc:sldChg chg="modSp mod">
        <pc:chgData name="Jonathan DiLuglio" userId="bc091b4d-9ddb-43ab-a9e9-bbd81db7f099" providerId="ADAL" clId="{3A93248E-DF6A-407B-A6B0-B6336F6348D8}" dt="2024-04-03T01:40:10.966" v="6587" actId="20577"/>
        <pc:sldMkLst>
          <pc:docMk/>
          <pc:sldMk cId="2406303370" sldId="274"/>
        </pc:sldMkLst>
        <pc:spChg chg="mod">
          <ac:chgData name="Jonathan DiLuglio" userId="bc091b4d-9ddb-43ab-a9e9-bbd81db7f099" providerId="ADAL" clId="{3A93248E-DF6A-407B-A6B0-B6336F6348D8}" dt="2024-04-03T01:40:10.966" v="6587" actId="20577"/>
          <ac:spMkLst>
            <pc:docMk/>
            <pc:sldMk cId="2406303370" sldId="274"/>
            <ac:spMk id="3" creationId="{CE6F79CD-1CFC-4763-8CC0-1E9C332B69D5}"/>
          </ac:spMkLst>
        </pc:spChg>
        <pc:spChg chg="mod">
          <ac:chgData name="Jonathan DiLuglio" userId="bc091b4d-9ddb-43ab-a9e9-bbd81db7f099" providerId="ADAL" clId="{3A93248E-DF6A-407B-A6B0-B6336F6348D8}" dt="2024-04-03T01:31:06.433" v="5331" actId="14100"/>
          <ac:spMkLst>
            <pc:docMk/>
            <pc:sldMk cId="2406303370" sldId="274"/>
            <ac:spMk id="4" creationId="{72DCF314-5C57-323C-958D-54F5F12F3805}"/>
          </ac:spMkLst>
        </pc:spChg>
      </pc:sldChg>
      <pc:sldChg chg="modSp mod">
        <pc:chgData name="Jonathan DiLuglio" userId="bc091b4d-9ddb-43ab-a9e9-bbd81db7f099" providerId="ADAL" clId="{3A93248E-DF6A-407B-A6B0-B6336F6348D8}" dt="2024-04-01T17:05:58.375" v="166" actId="20577"/>
        <pc:sldMkLst>
          <pc:docMk/>
          <pc:sldMk cId="3803496797" sldId="275"/>
        </pc:sldMkLst>
        <pc:spChg chg="mod">
          <ac:chgData name="Jonathan DiLuglio" userId="bc091b4d-9ddb-43ab-a9e9-bbd81db7f099" providerId="ADAL" clId="{3A93248E-DF6A-407B-A6B0-B6336F6348D8}" dt="2024-04-01T17:05:58.375" v="166" actId="20577"/>
          <ac:spMkLst>
            <pc:docMk/>
            <pc:sldMk cId="3803496797" sldId="275"/>
            <ac:spMk id="5" creationId="{80DEBAEB-CE79-4DD8-A84C-277BAC5BAC4C}"/>
          </ac:spMkLst>
        </pc:spChg>
      </pc:sldChg>
      <pc:sldChg chg="modSp mod">
        <pc:chgData name="Jonathan DiLuglio" userId="bc091b4d-9ddb-43ab-a9e9-bbd81db7f099" providerId="ADAL" clId="{3A93248E-DF6A-407B-A6B0-B6336F6348D8}" dt="2024-04-01T23:37:50.805" v="1822" actId="20577"/>
        <pc:sldMkLst>
          <pc:docMk/>
          <pc:sldMk cId="3360119849" sldId="277"/>
        </pc:sldMkLst>
        <pc:spChg chg="mod">
          <ac:chgData name="Jonathan DiLuglio" userId="bc091b4d-9ddb-43ab-a9e9-bbd81db7f099" providerId="ADAL" clId="{3A93248E-DF6A-407B-A6B0-B6336F6348D8}" dt="2024-04-01T23:37:50.805" v="1822" actId="20577"/>
          <ac:spMkLst>
            <pc:docMk/>
            <pc:sldMk cId="3360119849" sldId="277"/>
            <ac:spMk id="2" creationId="{74BF8568-82A9-4A5A-8840-5AE294A8CB45}"/>
          </ac:spMkLst>
        </pc:spChg>
      </pc:sldChg>
      <pc:sldChg chg="modSp mod">
        <pc:chgData name="Jonathan DiLuglio" userId="bc091b4d-9ddb-43ab-a9e9-bbd81db7f099" providerId="ADAL" clId="{3A93248E-DF6A-407B-A6B0-B6336F6348D8}" dt="2024-04-04T18:58:21.631" v="6692" actId="20577"/>
        <pc:sldMkLst>
          <pc:docMk/>
          <pc:sldMk cId="2521478272" sldId="284"/>
        </pc:sldMkLst>
        <pc:spChg chg="mod">
          <ac:chgData name="Jonathan DiLuglio" userId="bc091b4d-9ddb-43ab-a9e9-bbd81db7f099" providerId="ADAL" clId="{3A93248E-DF6A-407B-A6B0-B6336F6348D8}" dt="2024-04-04T18:58:21.631" v="6692" actId="20577"/>
          <ac:spMkLst>
            <pc:docMk/>
            <pc:sldMk cId="2521478272" sldId="284"/>
            <ac:spMk id="2" creationId="{77BDAA72-47F5-4EEE-8D91-11DB7778A2AB}"/>
          </ac:spMkLst>
        </pc:spChg>
      </pc:sldChg>
      <pc:sldChg chg="addSp modSp mod">
        <pc:chgData name="Jonathan DiLuglio" userId="bc091b4d-9ddb-43ab-a9e9-bbd81db7f099" providerId="ADAL" clId="{3A93248E-DF6A-407B-A6B0-B6336F6348D8}" dt="2024-04-01T23:36:39.871" v="1767" actId="1035"/>
        <pc:sldMkLst>
          <pc:docMk/>
          <pc:sldMk cId="3811594552" sldId="303"/>
        </pc:sldMkLst>
        <pc:spChg chg="mod">
          <ac:chgData name="Jonathan DiLuglio" userId="bc091b4d-9ddb-43ab-a9e9-bbd81db7f099" providerId="ADAL" clId="{3A93248E-DF6A-407B-A6B0-B6336F6348D8}" dt="2024-04-01T23:36:09.165" v="1706" actId="1076"/>
          <ac:spMkLst>
            <pc:docMk/>
            <pc:sldMk cId="3811594552" sldId="303"/>
            <ac:spMk id="3" creationId="{9E6CBA1F-146D-438F-9384-A80B4153A214}"/>
          </ac:spMkLst>
        </pc:spChg>
        <pc:spChg chg="mod">
          <ac:chgData name="Jonathan DiLuglio" userId="bc091b4d-9ddb-43ab-a9e9-bbd81db7f099" providerId="ADAL" clId="{3A93248E-DF6A-407B-A6B0-B6336F6348D8}" dt="2024-04-01T23:36:26.950" v="1749" actId="14100"/>
          <ac:spMkLst>
            <pc:docMk/>
            <pc:sldMk cId="3811594552" sldId="303"/>
            <ac:spMk id="5" creationId="{599DBCBB-D32C-4480-92C6-BB83B90A809D}"/>
          </ac:spMkLst>
        </pc:spChg>
        <pc:spChg chg="mod">
          <ac:chgData name="Jonathan DiLuglio" userId="bc091b4d-9ddb-43ab-a9e9-bbd81db7f099" providerId="ADAL" clId="{3A93248E-DF6A-407B-A6B0-B6336F6348D8}" dt="2024-04-01T23:36:34.313" v="1751" actId="14100"/>
          <ac:spMkLst>
            <pc:docMk/>
            <pc:sldMk cId="3811594552" sldId="303"/>
            <ac:spMk id="6" creationId="{9C70A42C-D378-455A-8B31-BD46315D1999}"/>
          </ac:spMkLst>
        </pc:spChg>
        <pc:picChg chg="mod">
          <ac:chgData name="Jonathan DiLuglio" userId="bc091b4d-9ddb-43ab-a9e9-bbd81db7f099" providerId="ADAL" clId="{3A93248E-DF6A-407B-A6B0-B6336F6348D8}" dt="2024-04-01T23:35:55.883" v="1703" actId="1035"/>
          <ac:picMkLst>
            <pc:docMk/>
            <pc:sldMk cId="3811594552" sldId="303"/>
            <ac:picMk id="4" creationId="{34CB300D-97CB-4C34-8056-416A84AAEC5D}"/>
          </ac:picMkLst>
        </pc:picChg>
        <pc:picChg chg="add mod">
          <ac:chgData name="Jonathan DiLuglio" userId="bc091b4d-9ddb-43ab-a9e9-bbd81db7f099" providerId="ADAL" clId="{3A93248E-DF6A-407B-A6B0-B6336F6348D8}" dt="2024-04-01T23:36:39.871" v="1767" actId="1035"/>
          <ac:picMkLst>
            <pc:docMk/>
            <pc:sldMk cId="3811594552" sldId="303"/>
            <ac:picMk id="7" creationId="{706A9BCE-A1E1-19FB-DA26-B51663432C55}"/>
          </ac:picMkLst>
        </pc:picChg>
      </pc:sldChg>
      <pc:sldChg chg="delSp modSp mod delCm">
        <pc:chgData name="Jonathan DiLuglio" userId="bc091b4d-9ddb-43ab-a9e9-bbd81db7f099" providerId="ADAL" clId="{3A93248E-DF6A-407B-A6B0-B6336F6348D8}" dt="2024-04-03T14:44:33.629" v="6589"/>
        <pc:sldMkLst>
          <pc:docMk/>
          <pc:sldMk cId="1168682504" sldId="307"/>
        </pc:sldMkLst>
        <pc:spChg chg="mod">
          <ac:chgData name="Jonathan DiLuglio" userId="bc091b4d-9ddb-43ab-a9e9-bbd81db7f099" providerId="ADAL" clId="{3A93248E-DF6A-407B-A6B0-B6336F6348D8}" dt="2024-04-03T00:10:20.591" v="4816" actId="12"/>
          <ac:spMkLst>
            <pc:docMk/>
            <pc:sldMk cId="1168682504" sldId="307"/>
            <ac:spMk id="2" creationId="{B4FA8319-2A50-41D0-928D-14A4F4E1A32D}"/>
          </ac:spMkLst>
        </pc:spChg>
        <pc:spChg chg="mod">
          <ac:chgData name="Jonathan DiLuglio" userId="bc091b4d-9ddb-43ab-a9e9-bbd81db7f099" providerId="ADAL" clId="{3A93248E-DF6A-407B-A6B0-B6336F6348D8}" dt="2024-04-03T00:10:01.690" v="4810" actId="1036"/>
          <ac:spMkLst>
            <pc:docMk/>
            <pc:sldMk cId="1168682504" sldId="307"/>
            <ac:spMk id="5" creationId="{639FFCB1-2CE8-47AC-867D-B528A63D37EE}"/>
          </ac:spMkLst>
        </pc:spChg>
        <pc:spChg chg="del mod">
          <ac:chgData name="Jonathan DiLuglio" userId="bc091b4d-9ddb-43ab-a9e9-bbd81db7f099" providerId="ADAL" clId="{3A93248E-DF6A-407B-A6B0-B6336F6348D8}" dt="2024-04-03T00:06:20.589" v="4656" actId="478"/>
          <ac:spMkLst>
            <pc:docMk/>
            <pc:sldMk cId="1168682504" sldId="307"/>
            <ac:spMk id="7" creationId="{35A8A65C-8C88-4007-89D4-DC57D133832F}"/>
          </ac:spMkLst>
        </pc:spChg>
        <pc:picChg chg="mod">
          <ac:chgData name="Jonathan DiLuglio" userId="bc091b4d-9ddb-43ab-a9e9-bbd81db7f099" providerId="ADAL" clId="{3A93248E-DF6A-407B-A6B0-B6336F6348D8}" dt="2024-04-03T00:09:29.736" v="4762" actId="14100"/>
          <ac:picMkLst>
            <pc:docMk/>
            <pc:sldMk cId="1168682504" sldId="307"/>
            <ac:picMk id="3" creationId="{EC87EC98-E5D2-479B-BF6B-2AAE96852C01}"/>
          </ac:picMkLst>
        </pc:picChg>
        <pc:extLst>
          <p:ext xmlns:p="http://schemas.openxmlformats.org/presentationml/2006/main" uri="{D6D511B9-2390-475A-947B-AFAB55BFBCF1}">
            <pc226:cmChg xmlns:pc226="http://schemas.microsoft.com/office/powerpoint/2022/06/main/command" chg="del">
              <pc226:chgData name="Jonathan DiLuglio" userId="bc091b4d-9ddb-43ab-a9e9-bbd81db7f099" providerId="ADAL" clId="{3A93248E-DF6A-407B-A6B0-B6336F6348D8}" dt="2024-04-03T14:44:33.629" v="6589"/>
              <pc2:cmMkLst xmlns:pc2="http://schemas.microsoft.com/office/powerpoint/2019/9/main/command">
                <pc:docMk/>
                <pc:sldMk cId="1168682504" sldId="307"/>
                <pc2:cmMk id="{796B6703-9B86-43D0-A249-44E3492DC78E}"/>
              </pc2:cmMkLst>
            </pc226:cmChg>
          </p:ext>
        </pc:extLst>
      </pc:sldChg>
      <pc:sldChg chg="modSp mod">
        <pc:chgData name="Jonathan DiLuglio" userId="bc091b4d-9ddb-43ab-a9e9-bbd81db7f099" providerId="ADAL" clId="{3A93248E-DF6A-407B-A6B0-B6336F6348D8}" dt="2024-03-30T15:32:28.322" v="89" actId="20577"/>
        <pc:sldMkLst>
          <pc:docMk/>
          <pc:sldMk cId="1275101882" sldId="312"/>
        </pc:sldMkLst>
        <pc:spChg chg="mod">
          <ac:chgData name="Jonathan DiLuglio" userId="bc091b4d-9ddb-43ab-a9e9-bbd81db7f099" providerId="ADAL" clId="{3A93248E-DF6A-407B-A6B0-B6336F6348D8}" dt="2024-03-30T14:50:20.902" v="82" actId="20577"/>
          <ac:spMkLst>
            <pc:docMk/>
            <pc:sldMk cId="1275101882" sldId="312"/>
            <ac:spMk id="5" creationId="{91C5583C-9164-4429-8A4B-5D7F59863FBB}"/>
          </ac:spMkLst>
        </pc:spChg>
        <pc:spChg chg="mod">
          <ac:chgData name="Jonathan DiLuglio" userId="bc091b4d-9ddb-43ab-a9e9-bbd81db7f099" providerId="ADAL" clId="{3A93248E-DF6A-407B-A6B0-B6336F6348D8}" dt="2024-03-30T15:32:28.322" v="89" actId="20577"/>
          <ac:spMkLst>
            <pc:docMk/>
            <pc:sldMk cId="1275101882" sldId="312"/>
            <ac:spMk id="7" creationId="{FAFC0DBD-0AC2-4EC6-8410-D0AB7EF049FA}"/>
          </ac:spMkLst>
        </pc:spChg>
      </pc:sldChg>
      <pc:sldChg chg="delSp modSp mod ord">
        <pc:chgData name="Jonathan DiLuglio" userId="bc091b4d-9ddb-43ab-a9e9-bbd81db7f099" providerId="ADAL" clId="{3A93248E-DF6A-407B-A6B0-B6336F6348D8}" dt="2024-04-02T23:52:32.817" v="4483"/>
        <pc:sldMkLst>
          <pc:docMk/>
          <pc:sldMk cId="3273564837" sldId="315"/>
        </pc:sldMkLst>
        <pc:spChg chg="del">
          <ac:chgData name="Jonathan DiLuglio" userId="bc091b4d-9ddb-43ab-a9e9-bbd81db7f099" providerId="ADAL" clId="{3A93248E-DF6A-407B-A6B0-B6336F6348D8}" dt="2024-03-30T15:37:16.170" v="135" actId="478"/>
          <ac:spMkLst>
            <pc:docMk/>
            <pc:sldMk cId="3273564837" sldId="315"/>
            <ac:spMk id="3" creationId="{28E8170E-40F3-B2D6-438C-61237AE302BD}"/>
          </ac:spMkLst>
        </pc:spChg>
        <pc:spChg chg="mod">
          <ac:chgData name="Jonathan DiLuglio" userId="bc091b4d-9ddb-43ab-a9e9-bbd81db7f099" providerId="ADAL" clId="{3A93248E-DF6A-407B-A6B0-B6336F6348D8}" dt="2024-04-01T23:01:11.027" v="581" actId="20577"/>
          <ac:spMkLst>
            <pc:docMk/>
            <pc:sldMk cId="3273564837" sldId="315"/>
            <ac:spMk id="4" creationId="{5426C55D-B52C-479C-ACBF-9D6F915C7088}"/>
          </ac:spMkLst>
        </pc:spChg>
        <pc:spChg chg="mod">
          <ac:chgData name="Jonathan DiLuglio" userId="bc091b4d-9ddb-43ab-a9e9-bbd81db7f099" providerId="ADAL" clId="{3A93248E-DF6A-407B-A6B0-B6336F6348D8}" dt="2024-03-30T15:36:27.104" v="134" actId="20577"/>
          <ac:spMkLst>
            <pc:docMk/>
            <pc:sldMk cId="3273564837" sldId="315"/>
            <ac:spMk id="9" creationId="{9FBB4E14-EC05-432A-B11E-DFE346E0E7B2}"/>
          </ac:spMkLst>
        </pc:spChg>
      </pc:sldChg>
      <pc:sldChg chg="delSp modSp mod">
        <pc:chgData name="Jonathan DiLuglio" userId="bc091b4d-9ddb-43ab-a9e9-bbd81db7f099" providerId="ADAL" clId="{3A93248E-DF6A-407B-A6B0-B6336F6348D8}" dt="2024-04-03T14:42:50.774" v="6588" actId="478"/>
        <pc:sldMkLst>
          <pc:docMk/>
          <pc:sldMk cId="968015604" sldId="316"/>
        </pc:sldMkLst>
        <pc:spChg chg="mod">
          <ac:chgData name="Jonathan DiLuglio" userId="bc091b4d-9ddb-43ab-a9e9-bbd81db7f099" providerId="ADAL" clId="{3A93248E-DF6A-407B-A6B0-B6336F6348D8}" dt="2024-04-01T17:06:12.417" v="168" actId="20577"/>
          <ac:spMkLst>
            <pc:docMk/>
            <pc:sldMk cId="968015604" sldId="316"/>
            <ac:spMk id="2" creationId="{60867961-DF13-4964-B656-9C8F9B8A0AEB}"/>
          </ac:spMkLst>
        </pc:spChg>
        <pc:spChg chg="del">
          <ac:chgData name="Jonathan DiLuglio" userId="bc091b4d-9ddb-43ab-a9e9-bbd81db7f099" providerId="ADAL" clId="{3A93248E-DF6A-407B-A6B0-B6336F6348D8}" dt="2024-04-03T14:42:50.774" v="6588" actId="478"/>
          <ac:spMkLst>
            <pc:docMk/>
            <pc:sldMk cId="968015604" sldId="316"/>
            <ac:spMk id="3" creationId="{3CCA1117-D2DE-1CC5-F95A-8C1FF5797E5F}"/>
          </ac:spMkLst>
        </pc:spChg>
      </pc:sldChg>
      <pc:sldChg chg="modSp mod">
        <pc:chgData name="Jonathan DiLuglio" userId="bc091b4d-9ddb-43ab-a9e9-bbd81db7f099" providerId="ADAL" clId="{3A93248E-DF6A-407B-A6B0-B6336F6348D8}" dt="2024-04-02T00:52:54.392" v="2485" actId="20577"/>
        <pc:sldMkLst>
          <pc:docMk/>
          <pc:sldMk cId="3508300880" sldId="318"/>
        </pc:sldMkLst>
        <pc:spChg chg="mod">
          <ac:chgData name="Jonathan DiLuglio" userId="bc091b4d-9ddb-43ab-a9e9-bbd81db7f099" providerId="ADAL" clId="{3A93248E-DF6A-407B-A6B0-B6336F6348D8}" dt="2024-04-02T00:52:54.392" v="2485" actId="20577"/>
          <ac:spMkLst>
            <pc:docMk/>
            <pc:sldMk cId="3508300880" sldId="318"/>
            <ac:spMk id="2" creationId="{E58ED3AA-7BB9-4031-AF48-D4D2B7250DE0}"/>
          </ac:spMkLst>
        </pc:spChg>
      </pc:sldChg>
      <pc:sldChg chg="modSp mod">
        <pc:chgData name="Jonathan DiLuglio" userId="bc091b4d-9ddb-43ab-a9e9-bbd81db7f099" providerId="ADAL" clId="{3A93248E-DF6A-407B-A6B0-B6336F6348D8}" dt="2024-04-02T01:06:35.603" v="3389" actId="20577"/>
        <pc:sldMkLst>
          <pc:docMk/>
          <pc:sldMk cId="1021208920" sldId="319"/>
        </pc:sldMkLst>
        <pc:spChg chg="mod">
          <ac:chgData name="Jonathan DiLuglio" userId="bc091b4d-9ddb-43ab-a9e9-bbd81db7f099" providerId="ADAL" clId="{3A93248E-DF6A-407B-A6B0-B6336F6348D8}" dt="2024-04-02T01:06:35.603" v="3389" actId="20577"/>
          <ac:spMkLst>
            <pc:docMk/>
            <pc:sldMk cId="1021208920" sldId="319"/>
            <ac:spMk id="3" creationId="{3FDAF38D-7B70-5264-5F12-DD8679B01FBB}"/>
          </ac:spMkLst>
        </pc:spChg>
        <pc:picChg chg="mod">
          <ac:chgData name="Jonathan DiLuglio" userId="bc091b4d-9ddb-43ab-a9e9-bbd81db7f099" providerId="ADAL" clId="{3A93248E-DF6A-407B-A6B0-B6336F6348D8}" dt="2024-04-02T01:06:09.678" v="3388" actId="1036"/>
          <ac:picMkLst>
            <pc:docMk/>
            <pc:sldMk cId="1021208920" sldId="319"/>
            <ac:picMk id="5" creationId="{1CAA216E-AEEF-4E20-A22E-41DAAF2AB870}"/>
          </ac:picMkLst>
        </pc:picChg>
      </pc:sldChg>
      <pc:sldChg chg="ord">
        <pc:chgData name="Jonathan DiLuglio" userId="bc091b4d-9ddb-43ab-a9e9-bbd81db7f099" providerId="ADAL" clId="{3A93248E-DF6A-407B-A6B0-B6336F6348D8}" dt="2024-04-01T20:52:56.105" v="567"/>
        <pc:sldMkLst>
          <pc:docMk/>
          <pc:sldMk cId="1654270241" sldId="320"/>
        </pc:sldMkLst>
      </pc:sldChg>
      <pc:sldChg chg="addSp delSp modSp mod">
        <pc:chgData name="Jonathan DiLuglio" userId="bc091b4d-9ddb-43ab-a9e9-bbd81db7f099" providerId="ADAL" clId="{3A93248E-DF6A-407B-A6B0-B6336F6348D8}" dt="2024-04-02T00:55:50.273" v="2976" actId="1076"/>
        <pc:sldMkLst>
          <pc:docMk/>
          <pc:sldMk cId="4025304594" sldId="322"/>
        </pc:sldMkLst>
        <pc:spChg chg="add mod">
          <ac:chgData name="Jonathan DiLuglio" userId="bc091b4d-9ddb-43ab-a9e9-bbd81db7f099" providerId="ADAL" clId="{3A93248E-DF6A-407B-A6B0-B6336F6348D8}" dt="2024-04-02T00:55:50.273" v="2976" actId="1076"/>
          <ac:spMkLst>
            <pc:docMk/>
            <pc:sldMk cId="4025304594" sldId="322"/>
            <ac:spMk id="6" creationId="{999839A9-A5DA-D35C-D255-0FACC65584EA}"/>
          </ac:spMkLst>
        </pc:spChg>
        <pc:picChg chg="del">
          <ac:chgData name="Jonathan DiLuglio" userId="bc091b4d-9ddb-43ab-a9e9-bbd81db7f099" providerId="ADAL" clId="{3A93248E-DF6A-407B-A6B0-B6336F6348D8}" dt="2024-04-01T17:10:10.532" v="169" actId="478"/>
          <ac:picMkLst>
            <pc:docMk/>
            <pc:sldMk cId="4025304594" sldId="322"/>
            <ac:picMk id="3" creationId="{120C0AC5-5ED4-CE19-8151-1E12C6ACF27C}"/>
          </ac:picMkLst>
        </pc:picChg>
        <pc:picChg chg="add mod modCrop">
          <ac:chgData name="Jonathan DiLuglio" userId="bc091b4d-9ddb-43ab-a9e9-bbd81db7f099" providerId="ADAL" clId="{3A93248E-DF6A-407B-A6B0-B6336F6348D8}" dt="2024-04-02T00:52:28.126" v="2445" actId="1076"/>
          <ac:picMkLst>
            <pc:docMk/>
            <pc:sldMk cId="4025304594" sldId="322"/>
            <ac:picMk id="5" creationId="{2FDEAE51-CF60-C062-CA1C-C450D03F5F7A}"/>
          </ac:picMkLst>
        </pc:picChg>
      </pc:sldChg>
      <pc:sldChg chg="modSp add mod ord">
        <pc:chgData name="Jonathan DiLuglio" userId="bc091b4d-9ddb-43ab-a9e9-bbd81db7f099" providerId="ADAL" clId="{3A93248E-DF6A-407B-A6B0-B6336F6348D8}" dt="2024-04-02T00:17:17.528" v="2396"/>
        <pc:sldMkLst>
          <pc:docMk/>
          <pc:sldMk cId="278130779" sldId="323"/>
        </pc:sldMkLst>
        <pc:spChg chg="mod">
          <ac:chgData name="Jonathan DiLuglio" userId="bc091b4d-9ddb-43ab-a9e9-bbd81db7f099" providerId="ADAL" clId="{3A93248E-DF6A-407B-A6B0-B6336F6348D8}" dt="2024-04-01T23:14:31.839" v="1213" actId="1076"/>
          <ac:spMkLst>
            <pc:docMk/>
            <pc:sldMk cId="278130779" sldId="323"/>
            <ac:spMk id="2" creationId="{77BDAA72-47F5-4EEE-8D91-11DB7778A2AB}"/>
          </ac:spMkLst>
        </pc:spChg>
        <pc:picChg chg="mod">
          <ac:chgData name="Jonathan DiLuglio" userId="bc091b4d-9ddb-43ab-a9e9-bbd81db7f099" providerId="ADAL" clId="{3A93248E-DF6A-407B-A6B0-B6336F6348D8}" dt="2024-04-01T23:14:37.541" v="1293" actId="1038"/>
          <ac:picMkLst>
            <pc:docMk/>
            <pc:sldMk cId="278130779" sldId="323"/>
            <ac:picMk id="1026" creationId="{E72EA981-1D6B-42D2-BA37-3F7DB7BFDD0F}"/>
          </ac:picMkLst>
        </pc:picChg>
      </pc:sldChg>
      <pc:sldChg chg="new del">
        <pc:chgData name="Jonathan DiLuglio" userId="bc091b4d-9ddb-43ab-a9e9-bbd81db7f099" providerId="ADAL" clId="{3A93248E-DF6A-407B-A6B0-B6336F6348D8}" dt="2024-04-01T23:01:35.968" v="583" actId="2696"/>
        <pc:sldMkLst>
          <pc:docMk/>
          <pc:sldMk cId="1697137756" sldId="323"/>
        </pc:sldMkLst>
      </pc:sldChg>
      <pc:sldChg chg="del">
        <pc:chgData name="Jonathan DiLuglio" userId="bc091b4d-9ddb-43ab-a9e9-bbd81db7f099" providerId="ADAL" clId="{3A93248E-DF6A-407B-A6B0-B6336F6348D8}" dt="2024-04-01T17:10:17.193" v="170" actId="47"/>
        <pc:sldMkLst>
          <pc:docMk/>
          <pc:sldMk cId="2201680925" sldId="323"/>
        </pc:sldMkLst>
      </pc:sldChg>
      <pc:sldChg chg="new del">
        <pc:chgData name="Jonathan DiLuglio" userId="bc091b4d-9ddb-43ab-a9e9-bbd81db7f099" providerId="ADAL" clId="{3A93248E-DF6A-407B-A6B0-B6336F6348D8}" dt="2024-04-01T23:14:42.863" v="1295" actId="680"/>
        <pc:sldMkLst>
          <pc:docMk/>
          <pc:sldMk cId="2581311518" sldId="324"/>
        </pc:sldMkLst>
      </pc:sldChg>
      <pc:sldChg chg="modSp add mod ord">
        <pc:chgData name="Jonathan DiLuglio" userId="bc091b4d-9ddb-43ab-a9e9-bbd81db7f099" providerId="ADAL" clId="{3A93248E-DF6A-407B-A6B0-B6336F6348D8}" dt="2024-04-02T00:17:22.919" v="2398"/>
        <pc:sldMkLst>
          <pc:docMk/>
          <pc:sldMk cId="3656613750" sldId="324"/>
        </pc:sldMkLst>
        <pc:spChg chg="mod">
          <ac:chgData name="Jonathan DiLuglio" userId="bc091b4d-9ddb-43ab-a9e9-bbd81db7f099" providerId="ADAL" clId="{3A93248E-DF6A-407B-A6B0-B6336F6348D8}" dt="2024-04-01T23:20:29.416" v="1579" actId="33524"/>
          <ac:spMkLst>
            <pc:docMk/>
            <pc:sldMk cId="3656613750" sldId="324"/>
            <ac:spMk id="2" creationId="{77BDAA72-47F5-4EEE-8D91-11DB7778A2AB}"/>
          </ac:spMkLst>
        </pc:spChg>
        <pc:picChg chg="mod">
          <ac:chgData name="Jonathan DiLuglio" userId="bc091b4d-9ddb-43ab-a9e9-bbd81db7f099" providerId="ADAL" clId="{3A93248E-DF6A-407B-A6B0-B6336F6348D8}" dt="2024-04-01T23:17:59.687" v="1559" actId="1076"/>
          <ac:picMkLst>
            <pc:docMk/>
            <pc:sldMk cId="3656613750" sldId="324"/>
            <ac:picMk id="1026" creationId="{E72EA981-1D6B-42D2-BA37-3F7DB7BFDD0F}"/>
          </ac:picMkLst>
        </pc:picChg>
      </pc:sldChg>
      <pc:sldChg chg="addSp delSp modSp add del mod">
        <pc:chgData name="Jonathan DiLuglio" userId="bc091b4d-9ddb-43ab-a9e9-bbd81db7f099" providerId="ADAL" clId="{3A93248E-DF6A-407B-A6B0-B6336F6348D8}" dt="2024-04-01T23:36:42.398" v="1768" actId="47"/>
        <pc:sldMkLst>
          <pc:docMk/>
          <pc:sldMk cId="1020390354" sldId="325"/>
        </pc:sldMkLst>
        <pc:picChg chg="del mod">
          <ac:chgData name="Jonathan DiLuglio" userId="bc091b4d-9ddb-43ab-a9e9-bbd81db7f099" providerId="ADAL" clId="{3A93248E-DF6A-407B-A6B0-B6336F6348D8}" dt="2024-04-01T23:34:18.157" v="1672" actId="478"/>
          <ac:picMkLst>
            <pc:docMk/>
            <pc:sldMk cId="1020390354" sldId="325"/>
            <ac:picMk id="4" creationId="{34CB300D-97CB-4C34-8056-416A84AAEC5D}"/>
          </ac:picMkLst>
        </pc:picChg>
        <pc:picChg chg="add del mod modCrop">
          <ac:chgData name="Jonathan DiLuglio" userId="bc091b4d-9ddb-43ab-a9e9-bbd81db7f099" providerId="ADAL" clId="{3A93248E-DF6A-407B-A6B0-B6336F6348D8}" dt="2024-04-01T23:34:01.133" v="1670" actId="478"/>
          <ac:picMkLst>
            <pc:docMk/>
            <pc:sldMk cId="1020390354" sldId="325"/>
            <ac:picMk id="8" creationId="{BEE26B26-26B1-7764-C63D-CF9FD271A515}"/>
          </ac:picMkLst>
        </pc:picChg>
        <pc:picChg chg="add mod">
          <ac:chgData name="Jonathan DiLuglio" userId="bc091b4d-9ddb-43ab-a9e9-bbd81db7f099" providerId="ADAL" clId="{3A93248E-DF6A-407B-A6B0-B6336F6348D8}" dt="2024-04-01T23:34:21.709" v="1673" actId="1076"/>
          <ac:picMkLst>
            <pc:docMk/>
            <pc:sldMk cId="1020390354" sldId="325"/>
            <ac:picMk id="9" creationId="{B488158C-9313-BCE1-E4D0-28E1325BCCCB}"/>
          </ac:picMkLst>
        </pc:picChg>
      </pc:sldChg>
      <pc:sldChg chg="modSp add mod">
        <pc:chgData name="Jonathan DiLuglio" userId="bc091b4d-9ddb-43ab-a9e9-bbd81db7f099" providerId="ADAL" clId="{3A93248E-DF6A-407B-A6B0-B6336F6348D8}" dt="2024-04-04T18:56:59.328" v="6627" actId="20577"/>
        <pc:sldMkLst>
          <pc:docMk/>
          <pc:sldMk cId="3342324228" sldId="325"/>
        </pc:sldMkLst>
        <pc:spChg chg="mod">
          <ac:chgData name="Jonathan DiLuglio" userId="bc091b4d-9ddb-43ab-a9e9-bbd81db7f099" providerId="ADAL" clId="{3A93248E-DF6A-407B-A6B0-B6336F6348D8}" dt="2024-04-04T18:56:59.328" v="6627" actId="20577"/>
          <ac:spMkLst>
            <pc:docMk/>
            <pc:sldMk cId="3342324228" sldId="325"/>
            <ac:spMk id="2" creationId="{77BDAA72-47F5-4EEE-8D91-11DB7778A2AB}"/>
          </ac:spMkLst>
        </pc:spChg>
        <pc:picChg chg="mod">
          <ac:chgData name="Jonathan DiLuglio" userId="bc091b4d-9ddb-43ab-a9e9-bbd81db7f099" providerId="ADAL" clId="{3A93248E-DF6A-407B-A6B0-B6336F6348D8}" dt="2024-04-02T00:16:32.239" v="2350" actId="14826"/>
          <ac:picMkLst>
            <pc:docMk/>
            <pc:sldMk cId="3342324228" sldId="325"/>
            <ac:picMk id="5" creationId="{8C97D75F-C51B-4EC5-BA2E-A68289A6FFF9}"/>
          </ac:picMkLst>
        </pc:picChg>
      </pc:sldChg>
      <pc:sldChg chg="addSp modSp new mod">
        <pc:chgData name="Jonathan DiLuglio" userId="bc091b4d-9ddb-43ab-a9e9-bbd81db7f099" providerId="ADAL" clId="{3A93248E-DF6A-407B-A6B0-B6336F6348D8}" dt="2024-04-02T01:09:09.107" v="3398" actId="1076"/>
        <pc:sldMkLst>
          <pc:docMk/>
          <pc:sldMk cId="2190733481" sldId="326"/>
        </pc:sldMkLst>
        <pc:picChg chg="add mod modCrop">
          <ac:chgData name="Jonathan DiLuglio" userId="bc091b4d-9ddb-43ab-a9e9-bbd81db7f099" providerId="ADAL" clId="{3A93248E-DF6A-407B-A6B0-B6336F6348D8}" dt="2024-04-02T01:09:09.107" v="3398" actId="1076"/>
          <ac:picMkLst>
            <pc:docMk/>
            <pc:sldMk cId="2190733481" sldId="326"/>
            <ac:picMk id="3" creationId="{BCDF37D4-7CC0-7860-EF0D-979723B041F5}"/>
          </ac:picMkLst>
        </pc:picChg>
      </pc:sldChg>
      <pc:sldChg chg="new del">
        <pc:chgData name="Jonathan DiLuglio" userId="bc091b4d-9ddb-43ab-a9e9-bbd81db7f099" providerId="ADAL" clId="{3A93248E-DF6A-407B-A6B0-B6336F6348D8}" dt="2024-04-02T21:24:57.523" v="4211" actId="47"/>
        <pc:sldMkLst>
          <pc:docMk/>
          <pc:sldMk cId="2268147014" sldId="327"/>
        </pc:sldMkLst>
      </pc:sldChg>
      <pc:sldChg chg="addSp delSp modSp add mod">
        <pc:chgData name="Jonathan DiLuglio" userId="bc091b4d-9ddb-43ab-a9e9-bbd81db7f099" providerId="ADAL" clId="{3A93248E-DF6A-407B-A6B0-B6336F6348D8}" dt="2024-04-03T00:12:18.363" v="4825" actId="403"/>
        <pc:sldMkLst>
          <pc:docMk/>
          <pc:sldMk cId="1311117032" sldId="328"/>
        </pc:sldMkLst>
        <pc:spChg chg="mod">
          <ac:chgData name="Jonathan DiLuglio" userId="bc091b4d-9ddb-43ab-a9e9-bbd81db7f099" providerId="ADAL" clId="{3A93248E-DF6A-407B-A6B0-B6336F6348D8}" dt="2024-04-03T00:12:18.363" v="4825" actId="403"/>
          <ac:spMkLst>
            <pc:docMk/>
            <pc:sldMk cId="1311117032" sldId="328"/>
            <ac:spMk id="2" creationId="{77BDAA72-47F5-4EEE-8D91-11DB7778A2AB}"/>
          </ac:spMkLst>
        </pc:spChg>
        <pc:graphicFrameChg chg="add del mod modGraphic">
          <ac:chgData name="Jonathan DiLuglio" userId="bc091b4d-9ddb-43ab-a9e9-bbd81db7f099" providerId="ADAL" clId="{3A93248E-DF6A-407B-A6B0-B6336F6348D8}" dt="2024-04-02T21:18:14.529" v="3935" actId="478"/>
          <ac:graphicFrameMkLst>
            <pc:docMk/>
            <pc:sldMk cId="1311117032" sldId="328"/>
            <ac:graphicFrameMk id="3" creationId="{4222E018-8968-2A13-19B3-97D4100F91FF}"/>
          </ac:graphicFrameMkLst>
        </pc:graphicFrameChg>
        <pc:picChg chg="mod">
          <ac:chgData name="Jonathan DiLuglio" userId="bc091b4d-9ddb-43ab-a9e9-bbd81db7f099" providerId="ADAL" clId="{3A93248E-DF6A-407B-A6B0-B6336F6348D8}" dt="2024-04-02T21:21:23.320" v="4000" actId="1076"/>
          <ac:picMkLst>
            <pc:docMk/>
            <pc:sldMk cId="1311117032" sldId="328"/>
            <ac:picMk id="1026" creationId="{E72EA981-1D6B-42D2-BA37-3F7DB7BFDD0F}"/>
          </ac:picMkLst>
        </pc:picChg>
      </pc:sldChg>
      <pc:sldChg chg="addSp modSp add mod">
        <pc:chgData name="Jonathan DiLuglio" userId="bc091b4d-9ddb-43ab-a9e9-bbd81db7f099" providerId="ADAL" clId="{3A93248E-DF6A-407B-A6B0-B6336F6348D8}" dt="2024-04-02T23:51:48.614" v="4471" actId="1076"/>
        <pc:sldMkLst>
          <pc:docMk/>
          <pc:sldMk cId="1800850358" sldId="329"/>
        </pc:sldMkLst>
        <pc:spChg chg="mod">
          <ac:chgData name="Jonathan DiLuglio" userId="bc091b4d-9ddb-43ab-a9e9-bbd81db7f099" providerId="ADAL" clId="{3A93248E-DF6A-407B-A6B0-B6336F6348D8}" dt="2024-04-02T21:23:54.524" v="4209" actId="20577"/>
          <ac:spMkLst>
            <pc:docMk/>
            <pc:sldMk cId="1800850358" sldId="329"/>
            <ac:spMk id="2" creationId="{77BDAA72-47F5-4EEE-8D91-11DB7778A2AB}"/>
          </ac:spMkLst>
        </pc:spChg>
        <pc:graphicFrameChg chg="add mod">
          <ac:chgData name="Jonathan DiLuglio" userId="bc091b4d-9ddb-43ab-a9e9-bbd81db7f099" providerId="ADAL" clId="{3A93248E-DF6A-407B-A6B0-B6336F6348D8}" dt="2024-04-02T21:22:04.666" v="4075"/>
          <ac:graphicFrameMkLst>
            <pc:docMk/>
            <pc:sldMk cId="1800850358" sldId="329"/>
            <ac:graphicFrameMk id="3" creationId="{6227231B-E219-EFA0-A92B-03C89AE5274A}"/>
          </ac:graphicFrameMkLst>
        </pc:graphicFrameChg>
        <pc:picChg chg="add">
          <ac:chgData name="Jonathan DiLuglio" userId="bc091b4d-9ddb-43ab-a9e9-bbd81db7f099" providerId="ADAL" clId="{3A93248E-DF6A-407B-A6B0-B6336F6348D8}" dt="2024-04-02T23:51:30.380" v="4466"/>
          <ac:picMkLst>
            <pc:docMk/>
            <pc:sldMk cId="1800850358" sldId="329"/>
            <ac:picMk id="4" creationId="{B8E7B511-B9AE-6DA5-A1C7-E482474297C7}"/>
          </ac:picMkLst>
        </pc:picChg>
        <pc:picChg chg="mod">
          <ac:chgData name="Jonathan DiLuglio" userId="bc091b4d-9ddb-43ab-a9e9-bbd81db7f099" providerId="ADAL" clId="{3A93248E-DF6A-407B-A6B0-B6336F6348D8}" dt="2024-04-02T23:51:48.614" v="4471" actId="1076"/>
          <ac:picMkLst>
            <pc:docMk/>
            <pc:sldMk cId="1800850358" sldId="329"/>
            <ac:picMk id="1026" creationId="{E72EA981-1D6B-42D2-BA37-3F7DB7BFDD0F}"/>
          </ac:picMkLst>
        </pc:picChg>
      </pc:sldChg>
      <pc:sldChg chg="addSp modSp add mod">
        <pc:chgData name="Jonathan DiLuglio" userId="bc091b4d-9ddb-43ab-a9e9-bbd81db7f099" providerId="ADAL" clId="{3A93248E-DF6A-407B-A6B0-B6336F6348D8}" dt="2024-04-02T23:54:20.064" v="4490" actId="14826"/>
        <pc:sldMkLst>
          <pc:docMk/>
          <pc:sldMk cId="586911250" sldId="330"/>
        </pc:sldMkLst>
        <pc:spChg chg="mod">
          <ac:chgData name="Jonathan DiLuglio" userId="bc091b4d-9ddb-43ab-a9e9-bbd81db7f099" providerId="ADAL" clId="{3A93248E-DF6A-407B-A6B0-B6336F6348D8}" dt="2024-04-02T23:53:34.744" v="4489" actId="20577"/>
          <ac:spMkLst>
            <pc:docMk/>
            <pc:sldMk cId="586911250" sldId="330"/>
            <ac:spMk id="2" creationId="{77BDAA72-47F5-4EEE-8D91-11DB7778A2AB}"/>
          </ac:spMkLst>
        </pc:spChg>
        <pc:graphicFrameChg chg="add mod">
          <ac:chgData name="Jonathan DiLuglio" userId="bc091b4d-9ddb-43ab-a9e9-bbd81db7f099" providerId="ADAL" clId="{3A93248E-DF6A-407B-A6B0-B6336F6348D8}" dt="2024-04-02T23:47:06.285" v="4290"/>
          <ac:graphicFrameMkLst>
            <pc:docMk/>
            <pc:sldMk cId="586911250" sldId="330"/>
            <ac:graphicFrameMk id="3" creationId="{C57064DB-EFC9-BD73-B7B5-B1D84455A84B}"/>
          </ac:graphicFrameMkLst>
        </pc:graphicFrameChg>
        <pc:picChg chg="mod">
          <ac:chgData name="Jonathan DiLuglio" userId="bc091b4d-9ddb-43ab-a9e9-bbd81db7f099" providerId="ADAL" clId="{3A93248E-DF6A-407B-A6B0-B6336F6348D8}" dt="2024-04-02T23:54:20.064" v="4490" actId="14826"/>
          <ac:picMkLst>
            <pc:docMk/>
            <pc:sldMk cId="586911250" sldId="330"/>
            <ac:picMk id="1026" creationId="{E72EA981-1D6B-42D2-BA37-3F7DB7BFDD0F}"/>
          </ac:picMkLst>
        </pc:picChg>
      </pc:sldChg>
      <pc:sldChg chg="addSp modSp add mod">
        <pc:chgData name="Jonathan DiLuglio" userId="bc091b4d-9ddb-43ab-a9e9-bbd81db7f099" providerId="ADAL" clId="{3A93248E-DF6A-407B-A6B0-B6336F6348D8}" dt="2024-04-02T23:50:09.733" v="4464" actId="20577"/>
        <pc:sldMkLst>
          <pc:docMk/>
          <pc:sldMk cId="1365060863" sldId="331"/>
        </pc:sldMkLst>
        <pc:spChg chg="mod">
          <ac:chgData name="Jonathan DiLuglio" userId="bc091b4d-9ddb-43ab-a9e9-bbd81db7f099" providerId="ADAL" clId="{3A93248E-DF6A-407B-A6B0-B6336F6348D8}" dt="2024-04-02T23:50:09.733" v="4464" actId="20577"/>
          <ac:spMkLst>
            <pc:docMk/>
            <pc:sldMk cId="1365060863" sldId="331"/>
            <ac:spMk id="2" creationId="{77BDAA72-47F5-4EEE-8D91-11DB7778A2AB}"/>
          </ac:spMkLst>
        </pc:spChg>
        <pc:graphicFrameChg chg="add mod">
          <ac:chgData name="Jonathan DiLuglio" userId="bc091b4d-9ddb-43ab-a9e9-bbd81db7f099" providerId="ADAL" clId="{3A93248E-DF6A-407B-A6B0-B6336F6348D8}" dt="2024-04-02T23:48:19.862" v="4318"/>
          <ac:graphicFrameMkLst>
            <pc:docMk/>
            <pc:sldMk cId="1365060863" sldId="331"/>
            <ac:graphicFrameMk id="3" creationId="{E5FECF5B-BBB1-0E64-100A-82985E5E1C88}"/>
          </ac:graphicFrameMkLst>
        </pc:graphicFrameChg>
        <pc:picChg chg="mod">
          <ac:chgData name="Jonathan DiLuglio" userId="bc091b4d-9ddb-43ab-a9e9-bbd81db7f099" providerId="ADAL" clId="{3A93248E-DF6A-407B-A6B0-B6336F6348D8}" dt="2024-04-02T23:47:51.079" v="4305" actId="1076"/>
          <ac:picMkLst>
            <pc:docMk/>
            <pc:sldMk cId="1365060863" sldId="331"/>
            <ac:picMk id="1026" creationId="{E72EA981-1D6B-42D2-BA37-3F7DB7BFDD0F}"/>
          </ac:picMkLst>
        </pc:picChg>
      </pc:sldChg>
      <pc:sldChg chg="modSp add mod">
        <pc:chgData name="Jonathan DiLuglio" userId="bc091b4d-9ddb-43ab-a9e9-bbd81db7f099" providerId="ADAL" clId="{3A93248E-DF6A-407B-A6B0-B6336F6348D8}" dt="2024-04-03T00:11:09.737" v="4821" actId="1076"/>
        <pc:sldMkLst>
          <pc:docMk/>
          <pc:sldMk cId="3152328885" sldId="332"/>
        </pc:sldMkLst>
        <pc:spChg chg="mod">
          <ac:chgData name="Jonathan DiLuglio" userId="bc091b4d-9ddb-43ab-a9e9-bbd81db7f099" providerId="ADAL" clId="{3A93248E-DF6A-407B-A6B0-B6336F6348D8}" dt="2024-04-03T00:11:09.737" v="4821" actId="1076"/>
          <ac:spMkLst>
            <pc:docMk/>
            <pc:sldMk cId="3152328885" sldId="332"/>
            <ac:spMk id="7" creationId="{35A8A65C-8C88-4007-89D4-DC57D133832F}"/>
          </ac:spMkLst>
        </pc:spChg>
      </pc:sldChg>
      <pc:sldChg chg="addSp modSp new mod">
        <pc:chgData name="Jonathan DiLuglio" userId="bc091b4d-9ddb-43ab-a9e9-bbd81db7f099" providerId="ADAL" clId="{3A93248E-DF6A-407B-A6B0-B6336F6348D8}" dt="2024-04-03T01:05:23.654" v="5301" actId="20577"/>
        <pc:sldMkLst>
          <pc:docMk/>
          <pc:sldMk cId="3128239416" sldId="333"/>
        </pc:sldMkLst>
        <pc:spChg chg="add mod">
          <ac:chgData name="Jonathan DiLuglio" userId="bc091b4d-9ddb-43ab-a9e9-bbd81db7f099" providerId="ADAL" clId="{3A93248E-DF6A-407B-A6B0-B6336F6348D8}" dt="2024-04-03T01:05:23.654" v="5301" actId="20577"/>
          <ac:spMkLst>
            <pc:docMk/>
            <pc:sldMk cId="3128239416" sldId="333"/>
            <ac:spMk id="2" creationId="{6BBCECD1-4407-397F-7847-0A493E57FEA5}"/>
          </ac:spMkLst>
        </pc:spChg>
      </pc:sldChg>
      <pc:sldChg chg="addSp modSp add mod">
        <pc:chgData name="Jonathan DiLuglio" userId="bc091b4d-9ddb-43ab-a9e9-bbd81db7f099" providerId="ADAL" clId="{3A93248E-DF6A-407B-A6B0-B6336F6348D8}" dt="2024-04-03T01:38:44.988" v="6388" actId="14100"/>
        <pc:sldMkLst>
          <pc:docMk/>
          <pc:sldMk cId="3084334981" sldId="334"/>
        </pc:sldMkLst>
        <pc:spChg chg="add mod">
          <ac:chgData name="Jonathan DiLuglio" userId="bc091b4d-9ddb-43ab-a9e9-bbd81db7f099" providerId="ADAL" clId="{3A93248E-DF6A-407B-A6B0-B6336F6348D8}" dt="2024-04-03T01:38:30.752" v="6385" actId="20577"/>
          <ac:spMkLst>
            <pc:docMk/>
            <pc:sldMk cId="3084334981" sldId="334"/>
            <ac:spMk id="2" creationId="{A159899F-CCD3-443E-4210-F23E9361684E}"/>
          </ac:spMkLst>
        </pc:spChg>
        <pc:spChg chg="mod">
          <ac:chgData name="Jonathan DiLuglio" userId="bc091b4d-9ddb-43ab-a9e9-bbd81db7f099" providerId="ADAL" clId="{3A93248E-DF6A-407B-A6B0-B6336F6348D8}" dt="2024-04-03T01:36:54.117" v="6078" actId="20577"/>
          <ac:spMkLst>
            <pc:docMk/>
            <pc:sldMk cId="3084334981" sldId="334"/>
            <ac:spMk id="3" creationId="{CE6F79CD-1CFC-4763-8CC0-1E9C332B69D5}"/>
          </ac:spMkLst>
        </pc:spChg>
        <pc:spChg chg="mod">
          <ac:chgData name="Jonathan DiLuglio" userId="bc091b4d-9ddb-43ab-a9e9-bbd81db7f099" providerId="ADAL" clId="{3A93248E-DF6A-407B-A6B0-B6336F6348D8}" dt="2024-04-03T01:38:44.988" v="6388" actId="14100"/>
          <ac:spMkLst>
            <pc:docMk/>
            <pc:sldMk cId="3084334981" sldId="334"/>
            <ac:spMk id="4" creationId="{72DCF314-5C57-323C-958D-54F5F12F3805}"/>
          </ac:spMkLst>
        </pc:spChg>
      </pc:sldChg>
    </pc:docChg>
  </pc:docChgLst>
  <pc:docChgLst>
    <pc:chgData name="Ethan Bachand" userId="S::et76725@scouting.org::3f0478b6-b338-495d-8260-996c9edfb2a6" providerId="AD" clId="Web-{398B7CE2-AA80-BB73-27C9-2C9EB57E06AE}"/>
    <pc:docChg chg="modSld sldOrd">
      <pc:chgData name="Ethan Bachand" userId="S::et76725@scouting.org::3f0478b6-b338-495d-8260-996c9edfb2a6" providerId="AD" clId="Web-{398B7CE2-AA80-BB73-27C9-2C9EB57E06AE}" dt="2024-04-03T14:52:09.196" v="182" actId="1076"/>
      <pc:docMkLst>
        <pc:docMk/>
      </pc:docMkLst>
      <pc:sldChg chg="addSp delSp modSp">
        <pc:chgData name="Ethan Bachand" userId="S::et76725@scouting.org::3f0478b6-b338-495d-8260-996c9edfb2a6" providerId="AD" clId="Web-{398B7CE2-AA80-BB73-27C9-2C9EB57E06AE}" dt="2024-04-03T14:25:46.685" v="21"/>
        <pc:sldMkLst>
          <pc:docMk/>
          <pc:sldMk cId="1221389341" sldId="258"/>
        </pc:sldMkLst>
        <pc:picChg chg="add mod modCrop">
          <ac:chgData name="Ethan Bachand" userId="S::et76725@scouting.org::3f0478b6-b338-495d-8260-996c9edfb2a6" providerId="AD" clId="Web-{398B7CE2-AA80-BB73-27C9-2C9EB57E06AE}" dt="2024-04-03T14:25:46.685" v="21"/>
          <ac:picMkLst>
            <pc:docMk/>
            <pc:sldMk cId="1221389341" sldId="258"/>
            <ac:picMk id="7" creationId="{E5C7FDB0-9AAD-3386-4CBF-A3075BD8E424}"/>
          </ac:picMkLst>
        </pc:picChg>
        <pc:picChg chg="del">
          <ac:chgData name="Ethan Bachand" userId="S::et76725@scouting.org::3f0478b6-b338-495d-8260-996c9edfb2a6" providerId="AD" clId="Web-{398B7CE2-AA80-BB73-27C9-2C9EB57E06AE}" dt="2024-04-03T14:22:38.507" v="11"/>
          <ac:picMkLst>
            <pc:docMk/>
            <pc:sldMk cId="1221389341" sldId="258"/>
            <ac:picMk id="1026" creationId="{A365B3BD-1375-4F4B-A46C-744412D65656}"/>
          </ac:picMkLst>
        </pc:picChg>
      </pc:sldChg>
      <pc:sldChg chg="addSp delSp modSp">
        <pc:chgData name="Ethan Bachand" userId="S::et76725@scouting.org::3f0478b6-b338-495d-8260-996c9edfb2a6" providerId="AD" clId="Web-{398B7CE2-AA80-BB73-27C9-2C9EB57E06AE}" dt="2024-04-03T14:29:23.131" v="55"/>
        <pc:sldMkLst>
          <pc:docMk/>
          <pc:sldMk cId="463523056" sldId="259"/>
        </pc:sldMkLst>
        <pc:spChg chg="mod">
          <ac:chgData name="Ethan Bachand" userId="S::et76725@scouting.org::3f0478b6-b338-495d-8260-996c9edfb2a6" providerId="AD" clId="Web-{398B7CE2-AA80-BB73-27C9-2C9EB57E06AE}" dt="2024-04-03T14:28:25.285" v="30" actId="1076"/>
          <ac:spMkLst>
            <pc:docMk/>
            <pc:sldMk cId="463523056" sldId="259"/>
            <ac:spMk id="3" creationId="{8419C41E-DEEE-2983-0493-DD6AFCEFB9F2}"/>
          </ac:spMkLst>
        </pc:spChg>
        <pc:spChg chg="add mod">
          <ac:chgData name="Ethan Bachand" userId="S::et76725@scouting.org::3f0478b6-b338-495d-8260-996c9edfb2a6" providerId="AD" clId="Web-{398B7CE2-AA80-BB73-27C9-2C9EB57E06AE}" dt="2024-04-03T14:28:44.239" v="43" actId="14100"/>
          <ac:spMkLst>
            <pc:docMk/>
            <pc:sldMk cId="463523056" sldId="259"/>
            <ac:spMk id="7" creationId="{96DEA4D4-5D3C-A0E6-F022-80F7B028C01E}"/>
          </ac:spMkLst>
        </pc:spChg>
        <pc:spChg chg="mod">
          <ac:chgData name="Ethan Bachand" userId="S::et76725@scouting.org::3f0478b6-b338-495d-8260-996c9edfb2a6" providerId="AD" clId="Web-{398B7CE2-AA80-BB73-27C9-2C9EB57E06AE}" dt="2024-04-03T14:28:09.284" v="25" actId="1076"/>
          <ac:spMkLst>
            <pc:docMk/>
            <pc:sldMk cId="463523056" sldId="259"/>
            <ac:spMk id="10" creationId="{366CD520-E805-4ADD-8E66-26A8D9E8BB0E}"/>
          </ac:spMkLst>
        </pc:spChg>
        <pc:picChg chg="mod">
          <ac:chgData name="Ethan Bachand" userId="S::et76725@scouting.org::3f0478b6-b338-495d-8260-996c9edfb2a6" providerId="AD" clId="Web-{398B7CE2-AA80-BB73-27C9-2C9EB57E06AE}" dt="2024-04-03T14:28:21.863" v="29" actId="14100"/>
          <ac:picMkLst>
            <pc:docMk/>
            <pc:sldMk cId="463523056" sldId="259"/>
            <ac:picMk id="2" creationId="{1EDF7CF8-F5D5-16B1-47F3-8D0BD852CCA3}"/>
          </ac:picMkLst>
        </pc:picChg>
        <pc:picChg chg="add del mod">
          <ac:chgData name="Ethan Bachand" userId="S::et76725@scouting.org::3f0478b6-b338-495d-8260-996c9edfb2a6" providerId="AD" clId="Web-{398B7CE2-AA80-BB73-27C9-2C9EB57E06AE}" dt="2024-04-03T14:28:59.130" v="46"/>
          <ac:picMkLst>
            <pc:docMk/>
            <pc:sldMk cId="463523056" sldId="259"/>
            <ac:picMk id="5" creationId="{BD885E44-577C-F535-918F-4681BBAC168C}"/>
          </ac:picMkLst>
        </pc:picChg>
        <pc:picChg chg="mod">
          <ac:chgData name="Ethan Bachand" userId="S::et76725@scouting.org::3f0478b6-b338-495d-8260-996c9edfb2a6" providerId="AD" clId="Web-{398B7CE2-AA80-BB73-27C9-2C9EB57E06AE}" dt="2024-04-03T14:28:04.112" v="24" actId="1076"/>
          <ac:picMkLst>
            <pc:docMk/>
            <pc:sldMk cId="463523056" sldId="259"/>
            <ac:picMk id="6" creationId="{211832B0-25B2-B04B-933B-094252C5712D}"/>
          </ac:picMkLst>
        </pc:picChg>
        <pc:picChg chg="add mod modCrop">
          <ac:chgData name="Ethan Bachand" userId="S::et76725@scouting.org::3f0478b6-b338-495d-8260-996c9edfb2a6" providerId="AD" clId="Web-{398B7CE2-AA80-BB73-27C9-2C9EB57E06AE}" dt="2024-04-03T14:29:23.131" v="55"/>
          <ac:picMkLst>
            <pc:docMk/>
            <pc:sldMk cId="463523056" sldId="259"/>
            <ac:picMk id="12" creationId="{92C5659E-587E-3C72-9018-55E2DF09CA89}"/>
          </ac:picMkLst>
        </pc:picChg>
      </pc:sldChg>
      <pc:sldChg chg="modSp">
        <pc:chgData name="Ethan Bachand" userId="S::et76725@scouting.org::3f0478b6-b338-495d-8260-996c9edfb2a6" providerId="AD" clId="Web-{398B7CE2-AA80-BB73-27C9-2C9EB57E06AE}" dt="2024-04-03T14:40:02.138" v="118" actId="20577"/>
        <pc:sldMkLst>
          <pc:docMk/>
          <pc:sldMk cId="3235880975" sldId="272"/>
        </pc:sldMkLst>
        <pc:spChg chg="mod">
          <ac:chgData name="Ethan Bachand" userId="S::et76725@scouting.org::3f0478b6-b338-495d-8260-996c9edfb2a6" providerId="AD" clId="Web-{398B7CE2-AA80-BB73-27C9-2C9EB57E06AE}" dt="2024-04-03T14:40:02.138" v="118" actId="20577"/>
          <ac:spMkLst>
            <pc:docMk/>
            <pc:sldMk cId="3235880975" sldId="272"/>
            <ac:spMk id="2" creationId="{D7BACB06-1CEB-FBC4-60B2-D4CBAB52F07A}"/>
          </ac:spMkLst>
        </pc:spChg>
      </pc:sldChg>
      <pc:sldChg chg="ord">
        <pc:chgData name="Ethan Bachand" userId="S::et76725@scouting.org::3f0478b6-b338-495d-8260-996c9edfb2a6" providerId="AD" clId="Web-{398B7CE2-AA80-BB73-27C9-2C9EB57E06AE}" dt="2024-04-03T14:41:54.205" v="147"/>
        <pc:sldMkLst>
          <pc:docMk/>
          <pc:sldMk cId="2670600901" sldId="298"/>
        </pc:sldMkLst>
      </pc:sldChg>
      <pc:sldChg chg="modSp">
        <pc:chgData name="Ethan Bachand" userId="S::et76725@scouting.org::3f0478b6-b338-495d-8260-996c9edfb2a6" providerId="AD" clId="Web-{398B7CE2-AA80-BB73-27C9-2C9EB57E06AE}" dt="2024-04-03T14:41:08.813" v="144" actId="1076"/>
        <pc:sldMkLst>
          <pc:docMk/>
          <pc:sldMk cId="968015604" sldId="316"/>
        </pc:sldMkLst>
        <pc:spChg chg="mod">
          <ac:chgData name="Ethan Bachand" userId="S::et76725@scouting.org::3f0478b6-b338-495d-8260-996c9edfb2a6" providerId="AD" clId="Web-{398B7CE2-AA80-BB73-27C9-2C9EB57E06AE}" dt="2024-04-03T14:41:08.813" v="144" actId="1076"/>
          <ac:spMkLst>
            <pc:docMk/>
            <pc:sldMk cId="968015604" sldId="316"/>
            <ac:spMk id="3" creationId="{3CCA1117-D2DE-1CC5-F95A-8C1FF5797E5F}"/>
          </ac:spMkLst>
        </pc:spChg>
        <pc:spChg chg="mod">
          <ac:chgData name="Ethan Bachand" userId="S::et76725@scouting.org::3f0478b6-b338-495d-8260-996c9edfb2a6" providerId="AD" clId="Web-{398B7CE2-AA80-BB73-27C9-2C9EB57E06AE}" dt="2024-04-03T14:41:03.109" v="143" actId="20577"/>
          <ac:spMkLst>
            <pc:docMk/>
            <pc:sldMk cId="968015604" sldId="316"/>
            <ac:spMk id="7" creationId="{364ACD78-5161-4EFF-B0AA-D5D2FD160DBE}"/>
          </ac:spMkLst>
        </pc:spChg>
      </pc:sldChg>
      <pc:sldChg chg="ord">
        <pc:chgData name="Ethan Bachand" userId="S::et76725@scouting.org::3f0478b6-b338-495d-8260-996c9edfb2a6" providerId="AD" clId="Web-{398B7CE2-AA80-BB73-27C9-2C9EB57E06AE}" dt="2024-04-03T14:41:28.423" v="145"/>
        <pc:sldMkLst>
          <pc:docMk/>
          <pc:sldMk cId="4025304594" sldId="322"/>
        </pc:sldMkLst>
      </pc:sldChg>
      <pc:sldChg chg="modSp">
        <pc:chgData name="Ethan Bachand" userId="S::et76725@scouting.org::3f0478b6-b338-495d-8260-996c9edfb2a6" providerId="AD" clId="Web-{398B7CE2-AA80-BB73-27C9-2C9EB57E06AE}" dt="2024-04-03T14:33:11.670" v="107" actId="1076"/>
        <pc:sldMkLst>
          <pc:docMk/>
          <pc:sldMk cId="3342324228" sldId="325"/>
        </pc:sldMkLst>
        <pc:spChg chg="mod">
          <ac:chgData name="Ethan Bachand" userId="S::et76725@scouting.org::3f0478b6-b338-495d-8260-996c9edfb2a6" providerId="AD" clId="Web-{398B7CE2-AA80-BB73-27C9-2C9EB57E06AE}" dt="2024-04-03T14:33:11.670" v="107" actId="1076"/>
          <ac:spMkLst>
            <pc:docMk/>
            <pc:sldMk cId="3342324228" sldId="325"/>
            <ac:spMk id="2" creationId="{77BDAA72-47F5-4EEE-8D91-11DB7778A2AB}"/>
          </ac:spMkLst>
        </pc:spChg>
      </pc:sldChg>
      <pc:sldChg chg="addSp delSp modSp">
        <pc:chgData name="Ethan Bachand" userId="S::et76725@scouting.org::3f0478b6-b338-495d-8260-996c9edfb2a6" providerId="AD" clId="Web-{398B7CE2-AA80-BB73-27C9-2C9EB57E06AE}" dt="2024-04-03T14:52:09.196" v="182" actId="1076"/>
        <pc:sldMkLst>
          <pc:docMk/>
          <pc:sldMk cId="2190733481" sldId="326"/>
        </pc:sldMkLst>
        <pc:spChg chg="add mod">
          <ac:chgData name="Ethan Bachand" userId="S::et76725@scouting.org::3f0478b6-b338-495d-8260-996c9edfb2a6" providerId="AD" clId="Web-{398B7CE2-AA80-BB73-27C9-2C9EB57E06AE}" dt="2024-04-03T14:50:53.381" v="172" actId="1076"/>
          <ac:spMkLst>
            <pc:docMk/>
            <pc:sldMk cId="2190733481" sldId="326"/>
            <ac:spMk id="4" creationId="{BCB68576-CA44-36C5-7793-FDEFEBF724AE}"/>
          </ac:spMkLst>
        </pc:spChg>
        <pc:picChg chg="add mod">
          <ac:chgData name="Ethan Bachand" userId="S::et76725@scouting.org::3f0478b6-b338-495d-8260-996c9edfb2a6" providerId="AD" clId="Web-{398B7CE2-AA80-BB73-27C9-2C9EB57E06AE}" dt="2024-04-03T14:51:39.570" v="176" actId="1076"/>
          <ac:picMkLst>
            <pc:docMk/>
            <pc:sldMk cId="2190733481" sldId="326"/>
            <ac:picMk id="2" creationId="{4F4DF478-F1F4-82A8-A907-05E4B99C277E}"/>
          </ac:picMkLst>
        </pc:picChg>
        <pc:picChg chg="del">
          <ac:chgData name="Ethan Bachand" userId="S::et76725@scouting.org::3f0478b6-b338-495d-8260-996c9edfb2a6" providerId="AD" clId="Web-{398B7CE2-AA80-BB73-27C9-2C9EB57E06AE}" dt="2024-04-03T14:17:50.981" v="0"/>
          <ac:picMkLst>
            <pc:docMk/>
            <pc:sldMk cId="2190733481" sldId="326"/>
            <ac:picMk id="3" creationId="{BCDF37D4-7CC0-7860-EF0D-979723B041F5}"/>
          </ac:picMkLst>
        </pc:picChg>
        <pc:picChg chg="add mod">
          <ac:chgData name="Ethan Bachand" userId="S::et76725@scouting.org::3f0478b6-b338-495d-8260-996c9edfb2a6" providerId="AD" clId="Web-{398B7CE2-AA80-BB73-27C9-2C9EB57E06AE}" dt="2024-04-03T14:52:09.196" v="182" actId="1076"/>
          <ac:picMkLst>
            <pc:docMk/>
            <pc:sldMk cId="2190733481" sldId="326"/>
            <ac:picMk id="5" creationId="{C8A22203-F31D-091F-7189-9A9827697964}"/>
          </ac:picMkLst>
        </pc:picChg>
      </pc:sldChg>
      <pc:sldChg chg="addSp modSp">
        <pc:chgData name="Ethan Bachand" userId="S::et76725@scouting.org::3f0478b6-b338-495d-8260-996c9edfb2a6" providerId="AD" clId="Web-{398B7CE2-AA80-BB73-27C9-2C9EB57E06AE}" dt="2024-04-03T14:39:15.418" v="115" actId="1076"/>
        <pc:sldMkLst>
          <pc:docMk/>
          <pc:sldMk cId="3128239416" sldId="333"/>
        </pc:sldMkLst>
        <pc:spChg chg="mod">
          <ac:chgData name="Ethan Bachand" userId="S::et76725@scouting.org::3f0478b6-b338-495d-8260-996c9edfb2a6" providerId="AD" clId="Web-{398B7CE2-AA80-BB73-27C9-2C9EB57E06AE}" dt="2024-04-03T14:39:11.606" v="114" actId="1076"/>
          <ac:spMkLst>
            <pc:docMk/>
            <pc:sldMk cId="3128239416" sldId="333"/>
            <ac:spMk id="2" creationId="{6BBCECD1-4407-397F-7847-0A493E57FEA5}"/>
          </ac:spMkLst>
        </pc:spChg>
        <pc:picChg chg="add mod">
          <ac:chgData name="Ethan Bachand" userId="S::et76725@scouting.org::3f0478b6-b338-495d-8260-996c9edfb2a6" providerId="AD" clId="Web-{398B7CE2-AA80-BB73-27C9-2C9EB57E06AE}" dt="2024-04-03T14:39:15.418" v="115" actId="1076"/>
          <ac:picMkLst>
            <pc:docMk/>
            <pc:sldMk cId="3128239416" sldId="333"/>
            <ac:picMk id="3" creationId="{9CDF5225-F49C-27F9-C509-F04D884ACB6C}"/>
          </ac:picMkLst>
        </pc:picChg>
      </pc:sldChg>
    </pc:docChg>
  </pc:docChgLst>
  <pc:docChgLst>
    <pc:chgData name="Jonathan DiLuglio" userId="bc091b4d-9ddb-43ab-a9e9-bbd81db7f099" providerId="ADAL" clId="{FF6651DC-83F2-4D90-8541-12FAA75190F9}"/>
    <pc:docChg chg="custSel modSld">
      <pc:chgData name="Jonathan DiLuglio" userId="bc091b4d-9ddb-43ab-a9e9-bbd81db7f099" providerId="ADAL" clId="{FF6651DC-83F2-4D90-8541-12FAA75190F9}" dt="2024-04-12T15:38:41.528" v="257" actId="20577"/>
      <pc:docMkLst>
        <pc:docMk/>
      </pc:docMkLst>
      <pc:sldChg chg="modSp mod">
        <pc:chgData name="Jonathan DiLuglio" userId="bc091b4d-9ddb-43ab-a9e9-bbd81db7f099" providerId="ADAL" clId="{FF6651DC-83F2-4D90-8541-12FAA75190F9}" dt="2024-04-11T20:40:25.564" v="256" actId="1035"/>
        <pc:sldMkLst>
          <pc:docMk/>
          <pc:sldMk cId="2406303370" sldId="274"/>
        </pc:sldMkLst>
        <pc:spChg chg="mod">
          <ac:chgData name="Jonathan DiLuglio" userId="bc091b4d-9ddb-43ab-a9e9-bbd81db7f099" providerId="ADAL" clId="{FF6651DC-83F2-4D90-8541-12FAA75190F9}" dt="2024-04-11T20:40:25.564" v="256" actId="1035"/>
          <ac:spMkLst>
            <pc:docMk/>
            <pc:sldMk cId="2406303370" sldId="274"/>
            <ac:spMk id="3" creationId="{CE6F79CD-1CFC-4763-8CC0-1E9C332B69D5}"/>
          </ac:spMkLst>
        </pc:spChg>
        <pc:spChg chg="mod">
          <ac:chgData name="Jonathan DiLuglio" userId="bc091b4d-9ddb-43ab-a9e9-bbd81db7f099" providerId="ADAL" clId="{FF6651DC-83F2-4D90-8541-12FAA75190F9}" dt="2024-04-11T20:40:15.357" v="253" actId="14100"/>
          <ac:spMkLst>
            <pc:docMk/>
            <pc:sldMk cId="2406303370" sldId="274"/>
            <ac:spMk id="4" creationId="{72DCF314-5C57-323C-958D-54F5F12F3805}"/>
          </ac:spMkLst>
        </pc:spChg>
      </pc:sldChg>
      <pc:sldChg chg="modSp mod">
        <pc:chgData name="Jonathan DiLuglio" userId="bc091b4d-9ddb-43ab-a9e9-bbd81db7f099" providerId="ADAL" clId="{FF6651DC-83F2-4D90-8541-12FAA75190F9}" dt="2024-04-10T12:40:27.698" v="37" actId="20577"/>
        <pc:sldMkLst>
          <pc:docMk/>
          <pc:sldMk cId="1275101882" sldId="312"/>
        </pc:sldMkLst>
        <pc:spChg chg="mod">
          <ac:chgData name="Jonathan DiLuglio" userId="bc091b4d-9ddb-43ab-a9e9-bbd81db7f099" providerId="ADAL" clId="{FF6651DC-83F2-4D90-8541-12FAA75190F9}" dt="2024-04-10T12:40:27.698" v="37" actId="20577"/>
          <ac:spMkLst>
            <pc:docMk/>
            <pc:sldMk cId="1275101882" sldId="312"/>
            <ac:spMk id="7" creationId="{FAFC0DBD-0AC2-4EC6-8410-D0AB7EF049FA}"/>
          </ac:spMkLst>
        </pc:spChg>
      </pc:sldChg>
      <pc:sldChg chg="modSp mod">
        <pc:chgData name="Jonathan DiLuglio" userId="bc091b4d-9ddb-43ab-a9e9-bbd81db7f099" providerId="ADAL" clId="{FF6651DC-83F2-4D90-8541-12FAA75190F9}" dt="2024-04-09T16:01:00.717" v="35" actId="20577"/>
        <pc:sldMkLst>
          <pc:docMk/>
          <pc:sldMk cId="3656613750" sldId="324"/>
        </pc:sldMkLst>
        <pc:spChg chg="mod">
          <ac:chgData name="Jonathan DiLuglio" userId="bc091b4d-9ddb-43ab-a9e9-bbd81db7f099" providerId="ADAL" clId="{FF6651DC-83F2-4D90-8541-12FAA75190F9}" dt="2024-04-09T16:01:00.717" v="35" actId="20577"/>
          <ac:spMkLst>
            <pc:docMk/>
            <pc:sldMk cId="3656613750" sldId="324"/>
            <ac:spMk id="2" creationId="{77BDAA72-47F5-4EEE-8D91-11DB7778A2AB}"/>
          </ac:spMkLst>
        </pc:spChg>
      </pc:sldChg>
      <pc:sldChg chg="modSp mod">
        <pc:chgData name="Jonathan DiLuglio" userId="bc091b4d-9ddb-43ab-a9e9-bbd81db7f099" providerId="ADAL" clId="{FF6651DC-83F2-4D90-8541-12FAA75190F9}" dt="2024-04-12T15:38:41.528" v="257" actId="20577"/>
        <pc:sldMkLst>
          <pc:docMk/>
          <pc:sldMk cId="1365060863" sldId="331"/>
        </pc:sldMkLst>
        <pc:spChg chg="mod">
          <ac:chgData name="Jonathan DiLuglio" userId="bc091b4d-9ddb-43ab-a9e9-bbd81db7f099" providerId="ADAL" clId="{FF6651DC-83F2-4D90-8541-12FAA75190F9}" dt="2024-04-12T15:38:41.528" v="257" actId="20577"/>
          <ac:spMkLst>
            <pc:docMk/>
            <pc:sldMk cId="1365060863" sldId="331"/>
            <ac:spMk id="2" creationId="{77BDAA72-47F5-4EEE-8D91-11DB7778A2AB}"/>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AC4E40-E172-46EE-82DF-0D3BCE0A67DA}"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88B72-88B6-4F20-B180-D9D13A4BD3AA}" type="slidenum">
              <a:rPr lang="en-US" smtClean="0"/>
              <a:t>‹#›</a:t>
            </a:fld>
            <a:endParaRPr lang="en-US"/>
          </a:p>
        </p:txBody>
      </p:sp>
    </p:spTree>
    <p:extLst>
      <p:ext uri="{BB962C8B-B14F-4D97-AF65-F5344CB8AC3E}">
        <p14:creationId xmlns:p14="http://schemas.microsoft.com/office/powerpoint/2010/main" val="2957631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AC4E40-E172-46EE-82DF-0D3BCE0A67DA}"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E88B72-88B6-4F20-B180-D9D13A4BD3AA}" type="slidenum">
              <a:rPr lang="en-US" smtClean="0"/>
              <a:t>‹#›</a:t>
            </a:fld>
            <a:endParaRPr lang="en-US"/>
          </a:p>
        </p:txBody>
      </p:sp>
    </p:spTree>
    <p:extLst>
      <p:ext uri="{BB962C8B-B14F-4D97-AF65-F5344CB8AC3E}">
        <p14:creationId xmlns:p14="http://schemas.microsoft.com/office/powerpoint/2010/main" val="3194535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5AC4E40-E172-46EE-82DF-0D3BCE0A67DA}"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88B72-88B6-4F20-B180-D9D13A4BD3AA}" type="slidenum">
              <a:rPr lang="en-US" smtClean="0"/>
              <a:t>‹#›</a:t>
            </a:fld>
            <a:endParaRPr lang="en-US"/>
          </a:p>
        </p:txBody>
      </p:sp>
    </p:spTree>
    <p:extLst>
      <p:ext uri="{BB962C8B-B14F-4D97-AF65-F5344CB8AC3E}">
        <p14:creationId xmlns:p14="http://schemas.microsoft.com/office/powerpoint/2010/main" val="1221122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5AC4E40-E172-46EE-82DF-0D3BCE0A67DA}"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88B72-88B6-4F20-B180-D9D13A4BD3AA}"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700390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AC4E40-E172-46EE-82DF-0D3BCE0A67DA}"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88B72-88B6-4F20-B180-D9D13A4BD3AA}" type="slidenum">
              <a:rPr lang="en-US" smtClean="0"/>
              <a:t>‹#›</a:t>
            </a:fld>
            <a:endParaRPr lang="en-US"/>
          </a:p>
        </p:txBody>
      </p:sp>
    </p:spTree>
    <p:extLst>
      <p:ext uri="{BB962C8B-B14F-4D97-AF65-F5344CB8AC3E}">
        <p14:creationId xmlns:p14="http://schemas.microsoft.com/office/powerpoint/2010/main" val="185155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5AC4E40-E172-46EE-82DF-0D3BCE0A67DA}" type="datetimeFigureOut">
              <a:rPr lang="en-US" smtClean="0"/>
              <a:t>4/11/2024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88B72-88B6-4F20-B180-D9D13A4BD3AA}" type="slidenum">
              <a:rPr lang="en-US" smtClean="0"/>
              <a:t>‹#›</a:t>
            </a:fld>
            <a:endParaRPr lang="en-US"/>
          </a:p>
        </p:txBody>
      </p:sp>
    </p:spTree>
    <p:extLst>
      <p:ext uri="{BB962C8B-B14F-4D97-AF65-F5344CB8AC3E}">
        <p14:creationId xmlns:p14="http://schemas.microsoft.com/office/powerpoint/2010/main" val="1878935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5AC4E40-E172-46EE-82DF-0D3BCE0A67DA}" type="datetimeFigureOut">
              <a:rPr lang="en-US" smtClean="0"/>
              <a:t>4/11/2024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88B72-88B6-4F20-B180-D9D13A4BD3AA}" type="slidenum">
              <a:rPr lang="en-US" smtClean="0"/>
              <a:t>‹#›</a:t>
            </a:fld>
            <a:endParaRPr lang="en-US"/>
          </a:p>
        </p:txBody>
      </p:sp>
    </p:spTree>
    <p:extLst>
      <p:ext uri="{BB962C8B-B14F-4D97-AF65-F5344CB8AC3E}">
        <p14:creationId xmlns:p14="http://schemas.microsoft.com/office/powerpoint/2010/main" val="1495447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AC4E40-E172-46EE-82DF-0D3BCE0A67DA}"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88B72-88B6-4F20-B180-D9D13A4BD3AA}" type="slidenum">
              <a:rPr lang="en-US" smtClean="0"/>
              <a:t>‹#›</a:t>
            </a:fld>
            <a:endParaRPr lang="en-US"/>
          </a:p>
        </p:txBody>
      </p:sp>
    </p:spTree>
    <p:extLst>
      <p:ext uri="{BB962C8B-B14F-4D97-AF65-F5344CB8AC3E}">
        <p14:creationId xmlns:p14="http://schemas.microsoft.com/office/powerpoint/2010/main" val="1644571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AC4E40-E172-46EE-82DF-0D3BCE0A67DA}"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88B72-88B6-4F20-B180-D9D13A4BD3AA}" type="slidenum">
              <a:rPr lang="en-US" smtClean="0"/>
              <a:t>‹#›</a:t>
            </a:fld>
            <a:endParaRPr lang="en-US"/>
          </a:p>
        </p:txBody>
      </p:sp>
    </p:spTree>
    <p:extLst>
      <p:ext uri="{BB962C8B-B14F-4D97-AF65-F5344CB8AC3E}">
        <p14:creationId xmlns:p14="http://schemas.microsoft.com/office/powerpoint/2010/main" val="2641848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05AC4E40-E172-46EE-82DF-0D3BCE0A67DA}"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88B72-88B6-4F20-B180-D9D13A4BD3AA}" type="slidenum">
              <a:rPr lang="en-US" smtClean="0"/>
              <a:t>‹#›</a:t>
            </a:fld>
            <a:endParaRPr lang="en-US"/>
          </a:p>
        </p:txBody>
      </p:sp>
    </p:spTree>
    <p:extLst>
      <p:ext uri="{BB962C8B-B14F-4D97-AF65-F5344CB8AC3E}">
        <p14:creationId xmlns:p14="http://schemas.microsoft.com/office/powerpoint/2010/main" val="3142472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AC4E40-E172-46EE-82DF-0D3BCE0A67DA}"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88B72-88B6-4F20-B180-D9D13A4BD3AA}" type="slidenum">
              <a:rPr lang="en-US" smtClean="0"/>
              <a:t>‹#›</a:t>
            </a:fld>
            <a:endParaRPr lang="en-US"/>
          </a:p>
        </p:txBody>
      </p:sp>
    </p:spTree>
    <p:extLst>
      <p:ext uri="{BB962C8B-B14F-4D97-AF65-F5344CB8AC3E}">
        <p14:creationId xmlns:p14="http://schemas.microsoft.com/office/powerpoint/2010/main" val="867127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AC4E40-E172-46EE-82DF-0D3BCE0A67DA}"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E88B72-88B6-4F20-B180-D9D13A4BD3AA}" type="slidenum">
              <a:rPr lang="en-US" smtClean="0"/>
              <a:t>‹#›</a:t>
            </a:fld>
            <a:endParaRPr lang="en-US"/>
          </a:p>
        </p:txBody>
      </p:sp>
    </p:spTree>
    <p:extLst>
      <p:ext uri="{BB962C8B-B14F-4D97-AF65-F5344CB8AC3E}">
        <p14:creationId xmlns:p14="http://schemas.microsoft.com/office/powerpoint/2010/main" val="1925382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AC4E40-E172-46EE-82DF-0D3BCE0A67DA}" type="datetimeFigureOut">
              <a:rPr lang="en-US" smtClean="0"/>
              <a:t>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E88B72-88B6-4F20-B180-D9D13A4BD3AA}" type="slidenum">
              <a:rPr lang="en-US" smtClean="0"/>
              <a:t>‹#›</a:t>
            </a:fld>
            <a:endParaRPr lang="en-US"/>
          </a:p>
        </p:txBody>
      </p:sp>
    </p:spTree>
    <p:extLst>
      <p:ext uri="{BB962C8B-B14F-4D97-AF65-F5344CB8AC3E}">
        <p14:creationId xmlns:p14="http://schemas.microsoft.com/office/powerpoint/2010/main" val="4175268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05AC4E40-E172-46EE-82DF-0D3BCE0A67DA}" type="datetimeFigureOut">
              <a:rPr lang="en-US" smtClean="0"/>
              <a:t>4/11/2024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70E88B72-88B6-4F20-B180-D9D13A4BD3AA}" type="slidenum">
              <a:rPr lang="en-US" smtClean="0"/>
              <a:t>‹#›</a:t>
            </a:fld>
            <a:endParaRPr lang="en-US"/>
          </a:p>
        </p:txBody>
      </p:sp>
    </p:spTree>
    <p:extLst>
      <p:ext uri="{BB962C8B-B14F-4D97-AF65-F5344CB8AC3E}">
        <p14:creationId xmlns:p14="http://schemas.microsoft.com/office/powerpoint/2010/main" val="177469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5AC4E40-E172-46EE-82DF-0D3BCE0A67DA}" type="datetimeFigureOut">
              <a:rPr lang="en-US" smtClean="0"/>
              <a:t>4/11/2024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70E88B72-88B6-4F20-B180-D9D13A4BD3AA}" type="slidenum">
              <a:rPr lang="en-US" smtClean="0"/>
              <a:t>‹#›</a:t>
            </a:fld>
            <a:endParaRPr lang="en-US"/>
          </a:p>
        </p:txBody>
      </p:sp>
    </p:spTree>
    <p:extLst>
      <p:ext uri="{BB962C8B-B14F-4D97-AF65-F5344CB8AC3E}">
        <p14:creationId xmlns:p14="http://schemas.microsoft.com/office/powerpoint/2010/main" val="3568680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05AC4E40-E172-46EE-82DF-0D3BCE0A67DA}" type="datetimeFigureOut">
              <a:rPr lang="en-US" smtClean="0"/>
              <a:t>4/11/2024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70E88B72-88B6-4F20-B180-D9D13A4BD3AA}" type="slidenum">
              <a:rPr lang="en-US" smtClean="0"/>
              <a:t>‹#›</a:t>
            </a:fld>
            <a:endParaRPr lang="en-US"/>
          </a:p>
        </p:txBody>
      </p:sp>
    </p:spTree>
    <p:extLst>
      <p:ext uri="{BB962C8B-B14F-4D97-AF65-F5344CB8AC3E}">
        <p14:creationId xmlns:p14="http://schemas.microsoft.com/office/powerpoint/2010/main" val="1346719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AC4E40-E172-46EE-82DF-0D3BCE0A67DA}"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E88B72-88B6-4F20-B180-D9D13A4BD3AA}" type="slidenum">
              <a:rPr lang="en-US" smtClean="0"/>
              <a:t>‹#›</a:t>
            </a:fld>
            <a:endParaRPr lang="en-US"/>
          </a:p>
        </p:txBody>
      </p:sp>
    </p:spTree>
    <p:extLst>
      <p:ext uri="{BB962C8B-B14F-4D97-AF65-F5344CB8AC3E}">
        <p14:creationId xmlns:p14="http://schemas.microsoft.com/office/powerpoint/2010/main" val="3984267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16000">
              <a:schemeClr val="accent5">
                <a:lumMod val="0"/>
                <a:lumOff val="100000"/>
              </a:schemeClr>
            </a:gs>
            <a:gs pos="58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5AC4E40-E172-46EE-82DF-0D3BCE0A67DA}" type="datetimeFigureOut">
              <a:rPr lang="en-US" smtClean="0"/>
              <a:t>4/11/2024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0E88B72-88B6-4F20-B180-D9D13A4BD3AA}" type="slidenum">
              <a:rPr lang="en-US" smtClean="0"/>
              <a:t>‹#›</a:t>
            </a:fld>
            <a:endParaRPr lang="en-US"/>
          </a:p>
        </p:txBody>
      </p:sp>
    </p:spTree>
    <p:extLst>
      <p:ext uri="{BB962C8B-B14F-4D97-AF65-F5344CB8AC3E}">
        <p14:creationId xmlns:p14="http://schemas.microsoft.com/office/powerpoint/2010/main" val="83107144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hyperlink" Target="http://www.yawgoog.org/troops" TargetMode="Externa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www.yawgoog.org/troops"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hyperlink" Target="http://www.yawgoog.org/campdoc" TargetMode="External"/><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yawgoog.org/health-forms" TargetMode="External"/><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yawgoog.org/jobs"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www.longislandferry.com/"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C1BE06F-7C57-46CF-B491-1C8F963DEF33}"/>
              </a:ext>
            </a:extLst>
          </p:cNvPr>
          <p:cNvSpPr>
            <a:spLocks noGrp="1"/>
          </p:cNvSpPr>
          <p:nvPr>
            <p:ph type="subTitle" idx="1"/>
          </p:nvPr>
        </p:nvSpPr>
        <p:spPr>
          <a:xfrm>
            <a:off x="4396902" y="2587557"/>
            <a:ext cx="4698460" cy="2616740"/>
          </a:xfrm>
        </p:spPr>
        <p:txBody>
          <a:bodyPr>
            <a:normAutofit fontScale="25000" lnSpcReduction="20000"/>
          </a:bodyPr>
          <a:lstStyle/>
          <a:p>
            <a:endParaRPr lang="en-US" sz="13500" dirty="0">
              <a:solidFill>
                <a:schemeClr val="tx2"/>
              </a:solidFill>
            </a:endParaRPr>
          </a:p>
          <a:p>
            <a:pPr algn="ctr"/>
            <a:r>
              <a:rPr lang="en-US" sz="13500" b="1" dirty="0">
                <a:solidFill>
                  <a:schemeClr val="tx2"/>
                </a:solidFill>
                <a:latin typeface="Calibri" panose="020F0502020204030204" pitchFamily="34" charset="0"/>
                <a:cs typeface="Calibri" panose="020F0502020204030204" pitchFamily="34" charset="0"/>
              </a:rPr>
              <a:t>WELCOME</a:t>
            </a:r>
          </a:p>
          <a:p>
            <a:pPr algn="ctr"/>
            <a:r>
              <a:rPr lang="en-US" sz="13500" b="1" dirty="0">
                <a:solidFill>
                  <a:schemeClr val="tx2"/>
                </a:solidFill>
                <a:latin typeface="Calibri" panose="020F0502020204030204" pitchFamily="34" charset="0"/>
                <a:cs typeface="Calibri" panose="020F0502020204030204" pitchFamily="34" charset="0"/>
              </a:rPr>
              <a:t>We will start promptly</a:t>
            </a:r>
          </a:p>
          <a:p>
            <a:pPr algn="ctr"/>
            <a:r>
              <a:rPr lang="en-US" sz="13500" b="1" dirty="0">
                <a:solidFill>
                  <a:schemeClr val="tx2"/>
                </a:solidFill>
                <a:latin typeface="Calibri" panose="020F0502020204030204" pitchFamily="34" charset="0"/>
                <a:cs typeface="Calibri" panose="020F0502020204030204" pitchFamily="34" charset="0"/>
              </a:rPr>
              <a:t>at 7 pm</a:t>
            </a:r>
          </a:p>
          <a:p>
            <a:endParaRPr lang="en-US" dirty="0">
              <a:solidFill>
                <a:schemeClr val="tx2"/>
              </a:solidFill>
            </a:endParaRPr>
          </a:p>
        </p:txBody>
      </p:sp>
    </p:spTree>
    <p:extLst>
      <p:ext uri="{BB962C8B-B14F-4D97-AF65-F5344CB8AC3E}">
        <p14:creationId xmlns:p14="http://schemas.microsoft.com/office/powerpoint/2010/main" val="378386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8C97D75F-C51B-4EC5-BA2E-A68289A6FFF9}"/>
              </a:ext>
            </a:extLst>
          </p:cNvPr>
          <p:cNvPicPr>
            <a:picLocks noChangeAspect="1"/>
          </p:cNvPicPr>
          <p:nvPr/>
        </p:nvPicPr>
        <p:blipFill>
          <a:blip r:embed="rId6">
            <a:extLst>
              <a:ext uri="{28A0092B-C50C-407E-A947-70E740481C1C}">
                <a14:useLocalDpi xmlns:a14="http://schemas.microsoft.com/office/drawing/2010/main" val="0"/>
              </a:ext>
            </a:extLst>
          </a:blip>
          <a:srcRect l="13284" r="13284"/>
          <a:stretch/>
        </p:blipFill>
        <p:spPr>
          <a:xfrm>
            <a:off x="4634680" y="10"/>
            <a:ext cx="7560130" cy="6857990"/>
          </a:xfrm>
          <a:prstGeom prst="rect">
            <a:avLst/>
          </a:prstGeom>
        </p:spPr>
      </p:pic>
      <p:sp>
        <p:nvSpPr>
          <p:cNvPr id="22" name="Rectangle 21">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77BDAA72-47F5-4EEE-8D91-11DB7778A2AB}"/>
              </a:ext>
            </a:extLst>
          </p:cNvPr>
          <p:cNvSpPr txBox="1"/>
          <p:nvPr/>
        </p:nvSpPr>
        <p:spPr>
          <a:xfrm>
            <a:off x="261154" y="390618"/>
            <a:ext cx="4287697" cy="6356412"/>
          </a:xfrm>
          <a:prstGeom prst="rect">
            <a:avLst/>
          </a:prstGeom>
        </p:spPr>
        <p:txBody>
          <a:bodyPr vert="horz" lIns="91440" tIns="45720" rIns="91440" bIns="45720" rtlCol="0">
            <a:normAutofit fontScale="92500" lnSpcReduction="10000"/>
          </a:bodyPr>
          <a:lstStyle/>
          <a:p>
            <a:pPr>
              <a:spcBef>
                <a:spcPts val="1000"/>
              </a:spcBef>
              <a:buClr>
                <a:schemeClr val="bg2">
                  <a:lumMod val="40000"/>
                  <a:lumOff val="60000"/>
                </a:schemeClr>
              </a:buClr>
              <a:buSzPct val="80000"/>
              <a:buFont typeface="Wingdings 3" charset="2"/>
              <a:buChar char=""/>
            </a:pPr>
            <a:r>
              <a:rPr lang="en-US" sz="3600" b="1" dirty="0">
                <a:latin typeface="+mj-lt"/>
                <a:ea typeface="+mj-ea"/>
                <a:cs typeface="+mj-cs"/>
              </a:rPr>
              <a:t>Program Updates</a:t>
            </a:r>
          </a:p>
          <a:p>
            <a:pPr>
              <a:spcBef>
                <a:spcPts val="1000"/>
              </a:spcBef>
              <a:buClr>
                <a:schemeClr val="bg2">
                  <a:lumMod val="40000"/>
                  <a:lumOff val="60000"/>
                </a:schemeClr>
              </a:buClr>
              <a:buSzPct val="80000"/>
              <a:buFont typeface="Wingdings 3" charset="2"/>
              <a:buChar char=""/>
            </a:pPr>
            <a:endParaRPr lang="en-US" sz="1600" dirty="0">
              <a:latin typeface="+mj-lt"/>
              <a:ea typeface="+mj-ea"/>
              <a:cs typeface="+mj-cs"/>
            </a:endParaRPr>
          </a:p>
          <a:p>
            <a:pPr marL="0" marR="0">
              <a:spcBef>
                <a:spcPts val="1000"/>
              </a:spcBef>
              <a:buClr>
                <a:schemeClr val="bg2">
                  <a:lumMod val="40000"/>
                  <a:lumOff val="60000"/>
                </a:schemeClr>
              </a:buClr>
              <a:buSzPct val="80000"/>
              <a:buFont typeface="Wingdings 3" charset="2"/>
              <a:buChar char=""/>
            </a:pPr>
            <a:r>
              <a:rPr lang="en-US" sz="2400" dirty="0">
                <a:latin typeface="+mj-lt"/>
                <a:ea typeface="+mj-ea"/>
                <a:cs typeface="+mj-cs"/>
              </a:rPr>
              <a:t>New Axe Throwing Range at the Archery Range</a:t>
            </a:r>
            <a:r>
              <a:rPr lang="en-US" sz="2400" dirty="0">
                <a:effectLst/>
                <a:latin typeface="+mj-lt"/>
                <a:ea typeface="+mj-ea"/>
                <a:cs typeface="+mj-cs"/>
              </a:rPr>
              <a:t> </a:t>
            </a:r>
          </a:p>
          <a:p>
            <a:pPr marL="0" marR="0">
              <a:spcBef>
                <a:spcPts val="1000"/>
              </a:spcBef>
              <a:buClr>
                <a:schemeClr val="bg2">
                  <a:lumMod val="40000"/>
                  <a:lumOff val="60000"/>
                </a:schemeClr>
              </a:buClr>
              <a:buSzPct val="80000"/>
              <a:buFont typeface="Wingdings 3" charset="2"/>
              <a:buChar char=""/>
            </a:pPr>
            <a:r>
              <a:rPr lang="en-US" sz="2400" dirty="0">
                <a:latin typeface="+mj-lt"/>
                <a:ea typeface="+mj-ea"/>
                <a:cs typeface="+mj-cs"/>
              </a:rPr>
              <a:t>3 War Canoes return to the 3 waterfronts! </a:t>
            </a:r>
            <a:endParaRPr lang="en-US" sz="2400" dirty="0">
              <a:effectLst/>
              <a:latin typeface="+mj-lt"/>
              <a:ea typeface="+mj-ea"/>
              <a:cs typeface="+mj-cs"/>
            </a:endParaRPr>
          </a:p>
          <a:p>
            <a:pPr marL="0" marR="0">
              <a:spcBef>
                <a:spcPts val="1000"/>
              </a:spcBef>
              <a:buClr>
                <a:schemeClr val="bg2">
                  <a:lumMod val="40000"/>
                  <a:lumOff val="60000"/>
                </a:schemeClr>
              </a:buClr>
              <a:buSzPct val="80000"/>
              <a:buFont typeface="Wingdings 3" charset="2"/>
              <a:buChar char=""/>
            </a:pPr>
            <a:r>
              <a:rPr lang="en-US" sz="2400" dirty="0">
                <a:latin typeface="+mj-lt"/>
                <a:ea typeface="+mj-ea"/>
                <a:cs typeface="+mj-cs"/>
              </a:rPr>
              <a:t>6 more paddleboards and 1 more mothership! (1 for each waterfront!)</a:t>
            </a:r>
          </a:p>
          <a:p>
            <a:pPr marL="0" marR="0">
              <a:spcBef>
                <a:spcPts val="1000"/>
              </a:spcBef>
              <a:buClr>
                <a:schemeClr val="bg2">
                  <a:lumMod val="40000"/>
                  <a:lumOff val="60000"/>
                </a:schemeClr>
              </a:buClr>
              <a:buSzPct val="80000"/>
              <a:buFont typeface="Wingdings 3" charset="2"/>
              <a:buChar char=""/>
            </a:pPr>
            <a:r>
              <a:rPr lang="en-US" sz="2400" dirty="0">
                <a:latin typeface="+mj-lt"/>
                <a:ea typeface="+mj-ea"/>
                <a:cs typeface="+mj-cs"/>
              </a:rPr>
              <a:t>   Branding Night Wednesday </a:t>
            </a:r>
            <a:br>
              <a:rPr lang="en-US" sz="2400" dirty="0">
                <a:latin typeface="+mj-lt"/>
                <a:ea typeface="+mj-ea"/>
                <a:cs typeface="+mj-cs"/>
              </a:rPr>
            </a:br>
            <a:r>
              <a:rPr lang="en-US" sz="2400" dirty="0">
                <a:latin typeface="+mj-lt"/>
                <a:ea typeface="+mj-ea"/>
                <a:cs typeface="+mj-cs"/>
              </a:rPr>
              <a:t>	      7pm-8pm @ H.C.A.S.</a:t>
            </a:r>
          </a:p>
          <a:p>
            <a:pPr marL="0" marR="0">
              <a:spcBef>
                <a:spcPts val="1000"/>
              </a:spcBef>
              <a:buClr>
                <a:schemeClr val="bg2">
                  <a:lumMod val="40000"/>
                  <a:lumOff val="60000"/>
                </a:schemeClr>
              </a:buClr>
              <a:buSzPct val="80000"/>
              <a:buFont typeface="Wingdings 3" charset="2"/>
              <a:buChar char=""/>
            </a:pPr>
            <a:r>
              <a:rPr lang="en-US" sz="2400" dirty="0">
                <a:latin typeface="+mj-lt"/>
                <a:ea typeface="+mj-ea"/>
                <a:cs typeface="+mj-cs"/>
              </a:rPr>
              <a:t>   Trivia Night Wednesday 		8:00pm @ MBDH</a:t>
            </a:r>
          </a:p>
          <a:p>
            <a:pPr marL="0" marR="0">
              <a:spcBef>
                <a:spcPts val="1000"/>
              </a:spcBef>
              <a:buClr>
                <a:schemeClr val="bg2">
                  <a:lumMod val="40000"/>
                  <a:lumOff val="60000"/>
                </a:schemeClr>
              </a:buClr>
              <a:buSzPct val="80000"/>
              <a:buFont typeface="Wingdings 3" charset="2"/>
              <a:buChar char=""/>
            </a:pPr>
            <a:r>
              <a:rPr lang="en-US" sz="2400" dirty="0">
                <a:latin typeface="+mj-lt"/>
                <a:ea typeface="+mj-ea"/>
                <a:cs typeface="+mj-cs"/>
              </a:rPr>
              <a:t>   Tie Dye Night Thursday </a:t>
            </a:r>
            <a:br>
              <a:rPr lang="en-US" sz="2400" dirty="0">
                <a:latin typeface="+mj-lt"/>
                <a:ea typeface="+mj-ea"/>
                <a:cs typeface="+mj-cs"/>
              </a:rPr>
            </a:br>
            <a:r>
              <a:rPr lang="en-US" sz="2400" dirty="0">
                <a:latin typeface="+mj-lt"/>
                <a:ea typeface="+mj-ea"/>
                <a:cs typeface="+mj-cs"/>
              </a:rPr>
              <a:t>		7pm-8pm @ H.C.A.S.</a:t>
            </a:r>
          </a:p>
          <a:p>
            <a:pPr marL="0" marR="0">
              <a:spcBef>
                <a:spcPts val="1000"/>
              </a:spcBef>
              <a:buClr>
                <a:schemeClr val="bg2">
                  <a:lumMod val="40000"/>
                  <a:lumOff val="60000"/>
                </a:schemeClr>
              </a:buClr>
              <a:buSzPct val="80000"/>
              <a:buFont typeface="Wingdings 3" charset="2"/>
              <a:buChar char=""/>
            </a:pPr>
            <a:endParaRPr lang="en-US" sz="2400" dirty="0">
              <a:latin typeface="+mj-lt"/>
              <a:ea typeface="+mj-ea"/>
              <a:cs typeface="+mj-cs"/>
            </a:endParaRPr>
          </a:p>
          <a:p>
            <a:pPr marL="0" marR="0">
              <a:spcBef>
                <a:spcPts val="1000"/>
              </a:spcBef>
              <a:buClr>
                <a:schemeClr val="bg2">
                  <a:lumMod val="40000"/>
                  <a:lumOff val="60000"/>
                </a:schemeClr>
              </a:buClr>
              <a:buSzPct val="80000"/>
              <a:buFont typeface="Wingdings 3" charset="2"/>
              <a:buChar char=""/>
            </a:pPr>
            <a:endParaRPr lang="en-US" sz="1600" dirty="0">
              <a:effectLst/>
              <a:latin typeface="+mj-lt"/>
              <a:ea typeface="+mj-ea"/>
              <a:cs typeface="+mj-cs"/>
            </a:endParaRPr>
          </a:p>
          <a:p>
            <a:pPr>
              <a:spcBef>
                <a:spcPts val="1000"/>
              </a:spcBef>
              <a:buClr>
                <a:schemeClr val="bg2">
                  <a:lumMod val="40000"/>
                  <a:lumOff val="60000"/>
                </a:schemeClr>
              </a:buClr>
              <a:buSzPct val="80000"/>
              <a:buFont typeface="Wingdings 3" charset="2"/>
              <a:buChar char=""/>
            </a:pPr>
            <a:endParaRPr lang="en-US" sz="1400" dirty="0">
              <a:latin typeface="+mj-lt"/>
              <a:ea typeface="+mj-ea"/>
              <a:cs typeface="+mj-cs"/>
            </a:endParaRPr>
          </a:p>
        </p:txBody>
      </p:sp>
    </p:spTree>
    <p:extLst>
      <p:ext uri="{BB962C8B-B14F-4D97-AF65-F5344CB8AC3E}">
        <p14:creationId xmlns:p14="http://schemas.microsoft.com/office/powerpoint/2010/main" val="2521478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8C97D75F-C51B-4EC5-BA2E-A68289A6FFF9}"/>
              </a:ext>
            </a:extLst>
          </p:cNvPr>
          <p:cNvPicPr>
            <a:picLocks noChangeAspect="1"/>
          </p:cNvPicPr>
          <p:nvPr/>
        </p:nvPicPr>
        <p:blipFill>
          <a:blip r:embed="rId6">
            <a:extLst>
              <a:ext uri="{28A0092B-C50C-407E-A947-70E740481C1C}">
                <a14:useLocalDpi xmlns:a14="http://schemas.microsoft.com/office/drawing/2010/main" val="0"/>
              </a:ext>
            </a:extLst>
          </a:blip>
          <a:srcRect l="13284" r="13284"/>
          <a:stretch/>
        </p:blipFill>
        <p:spPr>
          <a:xfrm>
            <a:off x="23750" y="10"/>
            <a:ext cx="7560130" cy="6857990"/>
          </a:xfrm>
          <a:prstGeom prst="rect">
            <a:avLst/>
          </a:prstGeom>
        </p:spPr>
      </p:pic>
      <p:sp>
        <p:nvSpPr>
          <p:cNvPr id="22" name="Rectangle 21">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77BDAA72-47F5-4EEE-8D91-11DB7778A2AB}"/>
              </a:ext>
            </a:extLst>
          </p:cNvPr>
          <p:cNvSpPr txBox="1"/>
          <p:nvPr/>
        </p:nvSpPr>
        <p:spPr>
          <a:xfrm>
            <a:off x="7748516" y="257163"/>
            <a:ext cx="4524855" cy="6356412"/>
          </a:xfrm>
          <a:prstGeom prst="rect">
            <a:avLst/>
          </a:prstGeom>
        </p:spPr>
        <p:txBody>
          <a:bodyPr vert="horz" lIns="91440" tIns="45720" rIns="91440" bIns="45720" rtlCol="0" anchor="t">
            <a:normAutofit lnSpcReduction="10000"/>
          </a:bodyPr>
          <a:lstStyle/>
          <a:p>
            <a:pPr>
              <a:spcBef>
                <a:spcPts val="1000"/>
              </a:spcBef>
              <a:buClr>
                <a:schemeClr val="bg2">
                  <a:lumMod val="40000"/>
                  <a:lumOff val="60000"/>
                </a:schemeClr>
              </a:buClr>
              <a:buSzPct val="80000"/>
              <a:buFont typeface="Wingdings 3" charset="2"/>
              <a:buChar char=""/>
            </a:pPr>
            <a:r>
              <a:rPr lang="en-US" sz="4500" b="1" dirty="0">
                <a:latin typeface="+mj-lt"/>
                <a:ea typeface="+mj-ea"/>
                <a:cs typeface="+mj-cs"/>
              </a:rPr>
              <a:t>Program Updates</a:t>
            </a:r>
          </a:p>
          <a:p>
            <a:pPr>
              <a:spcBef>
                <a:spcPts val="1000"/>
              </a:spcBef>
              <a:buClr>
                <a:schemeClr val="bg2">
                  <a:lumMod val="40000"/>
                  <a:lumOff val="60000"/>
                </a:schemeClr>
              </a:buClr>
              <a:buSzPct val="80000"/>
              <a:buFont typeface="Wingdings 3" charset="2"/>
              <a:buChar char=""/>
            </a:pPr>
            <a:endParaRPr lang="en-US" sz="1900" dirty="0">
              <a:latin typeface="+mj-lt"/>
              <a:ea typeface="+mj-ea"/>
              <a:cs typeface="+mj-cs"/>
            </a:endParaRPr>
          </a:p>
          <a:p>
            <a:pPr marL="0" marR="0">
              <a:spcBef>
                <a:spcPts val="1000"/>
              </a:spcBef>
              <a:buClr>
                <a:schemeClr val="bg2">
                  <a:lumMod val="40000"/>
                  <a:lumOff val="60000"/>
                </a:schemeClr>
              </a:buClr>
              <a:buSzPct val="80000"/>
              <a:buFont typeface="Wingdings 3" charset="2"/>
              <a:buChar char=""/>
            </a:pPr>
            <a:r>
              <a:rPr lang="en-US" sz="2900" dirty="0">
                <a:latin typeface="+mj-lt"/>
                <a:ea typeface="+mj-ea"/>
                <a:cs typeface="+mj-cs"/>
              </a:rPr>
              <a:t>Electricity Merit Badge</a:t>
            </a:r>
          </a:p>
          <a:p>
            <a:pPr>
              <a:spcBef>
                <a:spcPts val="1000"/>
              </a:spcBef>
              <a:buClr>
                <a:srgbClr val="8AD0D6"/>
              </a:buClr>
              <a:buSzPct val="80000"/>
              <a:buFont typeface="Wingdings 3" charset="2"/>
              <a:buChar char=""/>
            </a:pPr>
            <a:r>
              <a:rPr lang="en-US" sz="2900" dirty="0">
                <a:latin typeface="+mj-lt"/>
                <a:ea typeface="+mj-ea"/>
                <a:cs typeface="+mj-cs"/>
              </a:rPr>
              <a:t>Pulp and Paper Merit Badge</a:t>
            </a:r>
          </a:p>
          <a:p>
            <a:pPr>
              <a:spcBef>
                <a:spcPts val="1000"/>
              </a:spcBef>
              <a:buClr>
                <a:srgbClr val="8AD0D6"/>
              </a:buClr>
              <a:buSzPct val="80000"/>
              <a:buFont typeface="Wingdings 3" charset="2"/>
              <a:buChar char=""/>
            </a:pPr>
            <a:r>
              <a:rPr lang="en-US" sz="2900" dirty="0">
                <a:latin typeface="+mj-lt"/>
                <a:ea typeface="+mj-ea"/>
                <a:cs typeface="+mj-cs"/>
              </a:rPr>
              <a:t>Indian Lore and Farm Mechanics rotating out</a:t>
            </a:r>
          </a:p>
          <a:p>
            <a:pPr marL="0" marR="0">
              <a:spcBef>
                <a:spcPts val="1000"/>
              </a:spcBef>
              <a:buClr>
                <a:schemeClr val="bg2">
                  <a:lumMod val="40000"/>
                  <a:lumOff val="60000"/>
                </a:schemeClr>
              </a:buClr>
              <a:buSzPct val="80000"/>
              <a:buFont typeface="Wingdings 3" charset="2"/>
              <a:buChar char=""/>
            </a:pPr>
            <a:r>
              <a:rPr lang="en-US" sz="2900" dirty="0">
                <a:latin typeface="+mj-lt"/>
                <a:ea typeface="+mj-ea"/>
                <a:cs typeface="+mj-cs"/>
              </a:rPr>
              <a:t>Electricity in more campsites!	</a:t>
            </a:r>
          </a:p>
          <a:p>
            <a:pPr marL="0" marR="0">
              <a:spcBef>
                <a:spcPts val="1000"/>
              </a:spcBef>
              <a:buClr>
                <a:schemeClr val="bg2">
                  <a:lumMod val="40000"/>
                  <a:lumOff val="60000"/>
                </a:schemeClr>
              </a:buClr>
              <a:buSzPct val="80000"/>
              <a:buFont typeface="Wingdings 3" charset="2"/>
              <a:buChar char=""/>
            </a:pPr>
            <a:r>
              <a:rPr lang="en-US" sz="2900" dirty="0">
                <a:latin typeface="+mj-lt"/>
                <a:ea typeface="+mj-ea"/>
                <a:cs typeface="+mj-cs"/>
              </a:rPr>
              <a:t>New Campsite – Red Wing</a:t>
            </a:r>
            <a:endParaRPr lang="en-US" sz="2900" dirty="0">
              <a:effectLst/>
              <a:latin typeface="+mj-lt"/>
              <a:ea typeface="+mj-ea"/>
              <a:cs typeface="+mj-cs"/>
            </a:endParaRPr>
          </a:p>
          <a:p>
            <a:pPr marL="0" marR="0">
              <a:spcBef>
                <a:spcPts val="1000"/>
              </a:spcBef>
              <a:buClr>
                <a:schemeClr val="bg2">
                  <a:lumMod val="40000"/>
                  <a:lumOff val="60000"/>
                </a:schemeClr>
              </a:buClr>
              <a:buSzPct val="80000"/>
              <a:buFont typeface="Wingdings 3" charset="2"/>
              <a:buChar char=""/>
            </a:pPr>
            <a:endParaRPr lang="en-US" sz="2900" dirty="0">
              <a:latin typeface="+mj-lt"/>
              <a:ea typeface="+mj-ea"/>
              <a:cs typeface="+mj-cs"/>
            </a:endParaRPr>
          </a:p>
          <a:p>
            <a:pPr marL="0" marR="0">
              <a:spcBef>
                <a:spcPts val="1000"/>
              </a:spcBef>
              <a:buClr>
                <a:schemeClr val="bg2">
                  <a:lumMod val="40000"/>
                  <a:lumOff val="60000"/>
                </a:schemeClr>
              </a:buClr>
              <a:buSzPct val="80000"/>
              <a:buFont typeface="Wingdings 3" charset="2"/>
              <a:buChar char=""/>
            </a:pPr>
            <a:endParaRPr lang="en-US" sz="1900" dirty="0">
              <a:effectLst/>
              <a:latin typeface="+mj-lt"/>
              <a:ea typeface="+mj-ea"/>
              <a:cs typeface="+mj-cs"/>
            </a:endParaRPr>
          </a:p>
          <a:p>
            <a:pPr>
              <a:spcBef>
                <a:spcPts val="1000"/>
              </a:spcBef>
              <a:buClr>
                <a:schemeClr val="bg2">
                  <a:lumMod val="40000"/>
                  <a:lumOff val="60000"/>
                </a:schemeClr>
              </a:buClr>
              <a:buSzPct val="80000"/>
              <a:buFont typeface="Wingdings 3" charset="2"/>
              <a:buChar char=""/>
            </a:pPr>
            <a:endParaRPr lang="en-US" sz="1600" dirty="0">
              <a:latin typeface="+mj-lt"/>
              <a:ea typeface="+mj-ea"/>
              <a:cs typeface="+mj-cs"/>
            </a:endParaRPr>
          </a:p>
        </p:txBody>
      </p:sp>
    </p:spTree>
    <p:extLst>
      <p:ext uri="{BB962C8B-B14F-4D97-AF65-F5344CB8AC3E}">
        <p14:creationId xmlns:p14="http://schemas.microsoft.com/office/powerpoint/2010/main" val="3342324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81E425-7410-16B6-EA38-626D612F0BE2}"/>
              </a:ext>
            </a:extLst>
          </p:cNvPr>
          <p:cNvSpPr txBox="1"/>
          <p:nvPr/>
        </p:nvSpPr>
        <p:spPr>
          <a:xfrm>
            <a:off x="4049696" y="60599"/>
            <a:ext cx="4092607" cy="707886"/>
          </a:xfrm>
          <a:prstGeom prst="rect">
            <a:avLst/>
          </a:prstGeom>
          <a:noFill/>
        </p:spPr>
        <p:txBody>
          <a:bodyPr wrap="square" rtlCol="0">
            <a:spAutoFit/>
          </a:bodyPr>
          <a:lstStyle/>
          <a:p>
            <a:r>
              <a:rPr lang="en-US" sz="4000" dirty="0">
                <a:latin typeface="BurfordRusticBook" panose="02000000000000000000" pitchFamily="50" charset="0"/>
              </a:rPr>
              <a:t>Program Request</a:t>
            </a:r>
          </a:p>
        </p:txBody>
      </p:sp>
      <p:pic>
        <p:nvPicPr>
          <p:cNvPr id="5" name="Picture 4" descr="A screenshot of a boat&#10;&#10;Description automatically generated">
            <a:extLst>
              <a:ext uri="{FF2B5EF4-FFF2-40B4-BE49-F238E27FC236}">
                <a16:creationId xmlns:a16="http://schemas.microsoft.com/office/drawing/2014/main" id="{2FDEAE51-CF60-C062-CA1C-C450D03F5F7A}"/>
              </a:ext>
            </a:extLst>
          </p:cNvPr>
          <p:cNvPicPr>
            <a:picLocks noChangeAspect="1"/>
          </p:cNvPicPr>
          <p:nvPr/>
        </p:nvPicPr>
        <p:blipFill rotWithShape="1">
          <a:blip r:embed="rId2">
            <a:extLst>
              <a:ext uri="{28A0092B-C50C-407E-A947-70E740481C1C}">
                <a14:useLocalDpi xmlns:a14="http://schemas.microsoft.com/office/drawing/2010/main" val="0"/>
              </a:ext>
            </a:extLst>
          </a:blip>
          <a:srcRect b="13050"/>
          <a:stretch/>
        </p:blipFill>
        <p:spPr>
          <a:xfrm>
            <a:off x="719749" y="1031133"/>
            <a:ext cx="4659636" cy="5243208"/>
          </a:xfrm>
          <a:prstGeom prst="rect">
            <a:avLst/>
          </a:prstGeom>
        </p:spPr>
      </p:pic>
      <p:sp>
        <p:nvSpPr>
          <p:cNvPr id="6" name="TextBox 5">
            <a:extLst>
              <a:ext uri="{FF2B5EF4-FFF2-40B4-BE49-F238E27FC236}">
                <a16:creationId xmlns:a16="http://schemas.microsoft.com/office/drawing/2014/main" id="{999839A9-A5DA-D35C-D255-0FACC65584EA}"/>
              </a:ext>
            </a:extLst>
          </p:cNvPr>
          <p:cNvSpPr txBox="1"/>
          <p:nvPr/>
        </p:nvSpPr>
        <p:spPr>
          <a:xfrm>
            <a:off x="5379385" y="2359541"/>
            <a:ext cx="6236208" cy="2862322"/>
          </a:xfrm>
          <a:prstGeom prst="rect">
            <a:avLst/>
          </a:prstGeom>
          <a:noFill/>
        </p:spPr>
        <p:txBody>
          <a:bodyPr wrap="square" rtlCol="0">
            <a:spAutoFit/>
          </a:bodyPr>
          <a:lstStyle/>
          <a:p>
            <a:pPr algn="ctr"/>
            <a:r>
              <a:rPr lang="en-US" dirty="0"/>
              <a:t>Program Request sheets can be submitted through the Registration Contact in Black Pug, or be provided to the Program Commissioners at the Tuesday BBQ. Events also may be scheduled during the week, but will have limited availability to book.</a:t>
            </a:r>
          </a:p>
          <a:p>
            <a:pPr algn="ctr"/>
            <a:endParaRPr lang="en-US" dirty="0"/>
          </a:p>
          <a:p>
            <a:pPr algn="ctr"/>
            <a:r>
              <a:rPr lang="en-US" dirty="0"/>
              <a:t>This form is available in the Troops section</a:t>
            </a:r>
          </a:p>
          <a:p>
            <a:pPr algn="ctr"/>
            <a:r>
              <a:rPr lang="en-US" dirty="0">
                <a:hlinkClick r:id="rId3"/>
              </a:rPr>
              <a:t>www.yawgoog.org/troops</a:t>
            </a:r>
            <a:r>
              <a:rPr lang="en-US" dirty="0"/>
              <a:t> </a:t>
            </a:r>
          </a:p>
          <a:p>
            <a:pPr algn="ctr"/>
            <a:endParaRPr lang="en-US" dirty="0"/>
          </a:p>
          <a:p>
            <a:pPr algn="ctr"/>
            <a:endParaRPr lang="en-US" dirty="0"/>
          </a:p>
        </p:txBody>
      </p:sp>
    </p:spTree>
    <p:extLst>
      <p:ext uri="{BB962C8B-B14F-4D97-AF65-F5344CB8AC3E}">
        <p14:creationId xmlns:p14="http://schemas.microsoft.com/office/powerpoint/2010/main" val="4025304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77BDAA72-47F5-4EEE-8D91-11DB7778A2AB}"/>
              </a:ext>
            </a:extLst>
          </p:cNvPr>
          <p:cNvSpPr txBox="1"/>
          <p:nvPr/>
        </p:nvSpPr>
        <p:spPr>
          <a:xfrm>
            <a:off x="7138447" y="570703"/>
            <a:ext cx="4416724" cy="5796951"/>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buFont typeface="Wingdings 3" charset="2"/>
              <a:buChar char=""/>
            </a:pPr>
            <a:r>
              <a:rPr lang="en-US" sz="2200" b="1" dirty="0">
                <a:latin typeface="+mj-lt"/>
                <a:ea typeface="+mj-ea"/>
                <a:cs typeface="+mj-cs"/>
              </a:rPr>
              <a:t>Horsemanship</a:t>
            </a:r>
          </a:p>
          <a:p>
            <a:pPr>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​Who</a:t>
            </a:r>
            <a:r>
              <a:rPr lang="en-US" dirty="0">
                <a:latin typeface="+mj-lt"/>
                <a:ea typeface="+mj-ea"/>
                <a:cs typeface="+mj-cs"/>
              </a:rPr>
              <a:t>: All scouts are eligible to sign up. Adults can drive themselves to this event from camp. Photo opportunities encouraged!</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What</a:t>
            </a:r>
            <a:r>
              <a:rPr lang="en-US" dirty="0">
                <a:latin typeface="+mj-lt"/>
                <a:ea typeface="+mj-ea"/>
                <a:cs typeface="+mj-cs"/>
              </a:rPr>
              <a:t>: Scouts can take Horsemanship Merit Badge </a:t>
            </a:r>
            <a:endParaRPr lang="en-US" b="1" dirty="0">
              <a:latin typeface="+mj-lt"/>
              <a:ea typeface="+mj-ea"/>
              <a:cs typeface="+mj-cs"/>
            </a:endParaRP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When</a:t>
            </a:r>
            <a:r>
              <a:rPr lang="en-US" dirty="0">
                <a:latin typeface="+mj-lt"/>
                <a:ea typeface="+mj-ea"/>
                <a:cs typeface="+mj-cs"/>
              </a:rPr>
              <a:t>: Monday – Thursday 8:40am – 12:00pm, or 1:40pm – 5:00pm. </a:t>
            </a:r>
            <a:br>
              <a:rPr lang="en-US" dirty="0">
                <a:latin typeface="+mj-lt"/>
                <a:ea typeface="+mj-ea"/>
                <a:cs typeface="+mj-cs"/>
              </a:rPr>
            </a:br>
            <a:r>
              <a:rPr lang="en-US" dirty="0">
                <a:latin typeface="+mj-lt"/>
                <a:ea typeface="+mj-ea"/>
                <a:cs typeface="+mj-cs"/>
              </a:rPr>
              <a:t>	</a:t>
            </a:r>
            <a:r>
              <a:rPr lang="en-US">
                <a:latin typeface="+mj-lt"/>
                <a:ea typeface="+mj-ea"/>
                <a:cs typeface="+mj-cs"/>
              </a:rPr>
              <a:t>Weeks 4 and 6 Mon – Wed only.</a:t>
            </a:r>
            <a:endParaRPr lang="en-US" dirty="0">
              <a:latin typeface="+mj-lt"/>
              <a:ea typeface="+mj-ea"/>
              <a:cs typeface="+mj-cs"/>
            </a:endParaRP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Where</a:t>
            </a:r>
            <a:r>
              <a:rPr lang="en-US" dirty="0">
                <a:latin typeface="+mj-lt"/>
                <a:ea typeface="+mj-ea"/>
                <a:cs typeface="+mj-cs"/>
              </a:rPr>
              <a:t>: Scouts meet at the Bucklin Memorial Building at 8:40am, and travel to Stepping Stone Ranch</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Cost</a:t>
            </a:r>
            <a:r>
              <a:rPr lang="en-US" dirty="0">
                <a:latin typeface="+mj-lt"/>
                <a:ea typeface="+mj-ea"/>
                <a:cs typeface="+mj-cs"/>
              </a:rPr>
              <a:t>: $250 per participant (there is a limit of 10 slots per session)</a:t>
            </a:r>
            <a:endParaRPr lang="en-US" dirty="0">
              <a:effectLst/>
              <a:latin typeface="+mj-lt"/>
              <a:ea typeface="+mj-ea"/>
              <a:cs typeface="+mj-cs"/>
            </a:endParaRPr>
          </a:p>
          <a:p>
            <a:pPr>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p:txBody>
      </p:sp>
      <p:pic>
        <p:nvPicPr>
          <p:cNvPr id="1026" name="Picture 2">
            <a:extLst>
              <a:ext uri="{FF2B5EF4-FFF2-40B4-BE49-F238E27FC236}">
                <a16:creationId xmlns:a16="http://schemas.microsoft.com/office/drawing/2014/main" id="{E72EA981-1D6B-42D2-BA37-3F7DB7BFDD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32" r="432"/>
          <a:stretch/>
        </p:blipFill>
        <p:spPr bwMode="auto">
          <a:xfrm>
            <a:off x="761206" y="1600200"/>
            <a:ext cx="6156449" cy="4031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6613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77BDAA72-47F5-4EEE-8D91-11DB7778A2AB}"/>
              </a:ext>
            </a:extLst>
          </p:cNvPr>
          <p:cNvSpPr txBox="1"/>
          <p:nvPr/>
        </p:nvSpPr>
        <p:spPr>
          <a:xfrm>
            <a:off x="1068388" y="729659"/>
            <a:ext cx="4416724" cy="5796951"/>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buFont typeface="Wingdings 3" charset="2"/>
              <a:buChar char=""/>
            </a:pPr>
            <a:r>
              <a:rPr lang="en-US" sz="2200" b="1" dirty="0">
                <a:latin typeface="+mj-lt"/>
                <a:ea typeface="+mj-ea"/>
                <a:cs typeface="+mj-cs"/>
              </a:rPr>
              <a:t>Ice Skating</a:t>
            </a:r>
          </a:p>
          <a:p>
            <a:pPr>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​Who</a:t>
            </a:r>
            <a:r>
              <a:rPr lang="en-US" dirty="0">
                <a:latin typeface="+mj-lt"/>
                <a:ea typeface="+mj-ea"/>
                <a:cs typeface="+mj-cs"/>
              </a:rPr>
              <a:t>: All scouts are eligible to sign up. Adults are able to drive themselves to this event from camp, or take the bus depending on space.</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What</a:t>
            </a:r>
            <a:r>
              <a:rPr lang="en-US" dirty="0">
                <a:latin typeface="+mj-lt"/>
                <a:ea typeface="+mj-ea"/>
                <a:cs typeface="+mj-cs"/>
              </a:rPr>
              <a:t>: Scouts have the opportunity to take Ice Skating Merit Badge / go Ice Skating at Boss Arena </a:t>
            </a:r>
            <a:endParaRPr lang="en-US" dirty="0"/>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When</a:t>
            </a:r>
            <a:r>
              <a:rPr lang="en-US" dirty="0">
                <a:latin typeface="+mj-lt"/>
                <a:ea typeface="+mj-ea"/>
                <a:cs typeface="+mj-cs"/>
              </a:rPr>
              <a:t>: Friday Meet at 8:00am, </a:t>
            </a:r>
            <a:br>
              <a:rPr lang="en-US" dirty="0">
                <a:latin typeface="+mj-lt"/>
                <a:ea typeface="+mj-ea"/>
                <a:cs typeface="+mj-cs"/>
              </a:rPr>
            </a:br>
            <a:r>
              <a:rPr lang="en-US" dirty="0">
                <a:latin typeface="+mj-lt"/>
                <a:ea typeface="+mj-ea"/>
                <a:cs typeface="+mj-cs"/>
              </a:rPr>
              <a:t>		Ice Time 9am – 11am</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Where</a:t>
            </a:r>
            <a:r>
              <a:rPr lang="en-US" dirty="0">
                <a:latin typeface="+mj-lt"/>
                <a:ea typeface="+mj-ea"/>
                <a:cs typeface="+mj-cs"/>
              </a:rPr>
              <a:t>: Scouts meet at the 407 at 8:00am, and travel to Boss Arena at the University of Rhode Island</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Cost</a:t>
            </a:r>
            <a:r>
              <a:rPr lang="en-US" dirty="0">
                <a:latin typeface="+mj-lt"/>
                <a:ea typeface="+mj-ea"/>
                <a:cs typeface="+mj-cs"/>
              </a:rPr>
              <a:t>: $35 per participant (there is a limit of 45 slots)</a:t>
            </a:r>
            <a:endParaRPr lang="en-US" dirty="0">
              <a:effectLst/>
              <a:latin typeface="+mj-lt"/>
              <a:ea typeface="+mj-ea"/>
              <a:cs typeface="+mj-cs"/>
            </a:endParaRPr>
          </a:p>
          <a:p>
            <a:pPr>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p:txBody>
      </p:sp>
      <p:pic>
        <p:nvPicPr>
          <p:cNvPr id="1026" name="Picture 2">
            <a:extLst>
              <a:ext uri="{FF2B5EF4-FFF2-40B4-BE49-F238E27FC236}">
                <a16:creationId xmlns:a16="http://schemas.microsoft.com/office/drawing/2014/main" id="{E72EA981-1D6B-42D2-BA37-3F7DB7BFDD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5444" b="25444"/>
          <a:stretch/>
        </p:blipFill>
        <p:spPr bwMode="auto">
          <a:xfrm>
            <a:off x="5640099" y="1612426"/>
            <a:ext cx="6156449" cy="4031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130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77BDAA72-47F5-4EEE-8D91-11DB7778A2AB}"/>
              </a:ext>
            </a:extLst>
          </p:cNvPr>
          <p:cNvSpPr txBox="1"/>
          <p:nvPr/>
        </p:nvSpPr>
        <p:spPr>
          <a:xfrm>
            <a:off x="1068388" y="729659"/>
            <a:ext cx="4416724" cy="5796951"/>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buFont typeface="Wingdings 3" charset="2"/>
              <a:buChar char=""/>
            </a:pPr>
            <a:r>
              <a:rPr lang="en-US" sz="3600" b="1" dirty="0">
                <a:latin typeface="+mj-lt"/>
                <a:ea typeface="+mj-ea"/>
                <a:cs typeface="+mj-cs"/>
              </a:rPr>
              <a:t>Salad Station</a:t>
            </a:r>
          </a:p>
          <a:p>
            <a:pPr>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​Who</a:t>
            </a:r>
            <a:r>
              <a:rPr lang="en-US" dirty="0">
                <a:latin typeface="+mj-lt"/>
                <a:ea typeface="+mj-ea"/>
                <a:cs typeface="+mj-cs"/>
              </a:rPr>
              <a:t>: All scouts and adults are welcome to come up to the salad bar (1 person per table at a time)</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What</a:t>
            </a:r>
            <a:r>
              <a:rPr lang="en-US" dirty="0">
                <a:latin typeface="+mj-lt"/>
                <a:ea typeface="+mj-ea"/>
                <a:cs typeface="+mj-cs"/>
              </a:rPr>
              <a:t>: There is the added availability of more options to supplement meals. See options on next slide</a:t>
            </a:r>
            <a:endParaRPr lang="en-US" dirty="0"/>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When</a:t>
            </a:r>
            <a:r>
              <a:rPr lang="en-US" dirty="0">
                <a:latin typeface="+mj-lt"/>
                <a:ea typeface="+mj-ea"/>
                <a:cs typeface="+mj-cs"/>
              </a:rPr>
              <a:t>: </a:t>
            </a:r>
            <a:br>
              <a:rPr lang="en-US" dirty="0">
                <a:latin typeface="+mj-lt"/>
                <a:ea typeface="+mj-ea"/>
                <a:cs typeface="+mj-cs"/>
              </a:rPr>
            </a:br>
            <a:r>
              <a:rPr lang="en-US" dirty="0">
                <a:latin typeface="+mj-lt"/>
                <a:ea typeface="+mj-ea"/>
                <a:cs typeface="+mj-cs"/>
              </a:rPr>
              <a:t>Breakfast, after firsts have been served</a:t>
            </a:r>
            <a:br>
              <a:rPr lang="en-US" dirty="0">
                <a:latin typeface="+mj-lt"/>
                <a:ea typeface="+mj-ea"/>
                <a:cs typeface="+mj-cs"/>
              </a:rPr>
            </a:br>
            <a:r>
              <a:rPr lang="en-US" dirty="0">
                <a:latin typeface="+mj-lt"/>
                <a:ea typeface="+mj-ea"/>
                <a:cs typeface="+mj-cs"/>
              </a:rPr>
              <a:t>Lunch, after firsts have been served</a:t>
            </a:r>
            <a:br>
              <a:rPr lang="en-US" dirty="0">
                <a:latin typeface="+mj-lt"/>
                <a:ea typeface="+mj-ea"/>
                <a:cs typeface="+mj-cs"/>
              </a:rPr>
            </a:br>
            <a:r>
              <a:rPr lang="en-US" dirty="0">
                <a:latin typeface="+mj-lt"/>
                <a:ea typeface="+mj-ea"/>
                <a:cs typeface="+mj-cs"/>
              </a:rPr>
              <a:t>Dinner, after firsts have been served</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Where</a:t>
            </a:r>
            <a:r>
              <a:rPr lang="en-US" dirty="0">
                <a:latin typeface="+mj-lt"/>
                <a:ea typeface="+mj-ea"/>
                <a:cs typeface="+mj-cs"/>
              </a:rPr>
              <a:t>: By the kitchen doors of all dining halls.</a:t>
            </a:r>
          </a:p>
          <a:p>
            <a:pPr marL="0" marR="0">
              <a:spcBef>
                <a:spcPts val="1000"/>
              </a:spcBef>
              <a:buClr>
                <a:schemeClr val="bg2">
                  <a:lumMod val="40000"/>
                  <a:lumOff val="60000"/>
                </a:schemeClr>
              </a:buClr>
              <a:buSzPct val="80000"/>
            </a:pPr>
            <a:endParaRPr lang="en-US" dirty="0">
              <a:effectLst/>
              <a:latin typeface="+mj-lt"/>
              <a:ea typeface="+mj-ea"/>
              <a:cs typeface="+mj-cs"/>
            </a:endParaRPr>
          </a:p>
          <a:p>
            <a:pPr>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p:txBody>
      </p:sp>
      <p:pic>
        <p:nvPicPr>
          <p:cNvPr id="1026" name="Picture 2">
            <a:extLst>
              <a:ext uri="{FF2B5EF4-FFF2-40B4-BE49-F238E27FC236}">
                <a16:creationId xmlns:a16="http://schemas.microsoft.com/office/drawing/2014/main" id="{E72EA981-1D6B-42D2-BA37-3F7DB7BFDD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920" b="2920"/>
          <a:stretch/>
        </p:blipFill>
        <p:spPr bwMode="auto">
          <a:xfrm>
            <a:off x="5722880" y="1413291"/>
            <a:ext cx="6156449" cy="4031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1117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77BDAA72-47F5-4EEE-8D91-11DB7778A2AB}"/>
              </a:ext>
            </a:extLst>
          </p:cNvPr>
          <p:cNvSpPr txBox="1"/>
          <p:nvPr/>
        </p:nvSpPr>
        <p:spPr>
          <a:xfrm>
            <a:off x="7156836" y="570703"/>
            <a:ext cx="4416724" cy="5796951"/>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buFont typeface="Wingdings 3" charset="2"/>
              <a:buChar char=""/>
            </a:pPr>
            <a:r>
              <a:rPr lang="en-US" sz="2200" b="1" dirty="0">
                <a:latin typeface="+mj-lt"/>
                <a:ea typeface="+mj-ea"/>
                <a:cs typeface="+mj-cs"/>
              </a:rPr>
              <a:t>Breakfast</a:t>
            </a:r>
          </a:p>
          <a:p>
            <a:pPr>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Yogurt Cups</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Gluten Free Cereal	</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Oatmeal Cups</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Apples 	</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Bananas</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Oranges</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Peaches</a:t>
            </a:r>
          </a:p>
          <a:p>
            <a:pPr marL="0" marR="0">
              <a:spcBef>
                <a:spcPts val="1000"/>
              </a:spcBef>
              <a:buClr>
                <a:schemeClr val="bg2">
                  <a:lumMod val="40000"/>
                  <a:lumOff val="60000"/>
                </a:schemeClr>
              </a:buClr>
              <a:buSzPct val="80000"/>
              <a:buFont typeface="Wingdings 3" charset="2"/>
              <a:buChar char=""/>
            </a:pPr>
            <a:r>
              <a:rPr lang="en-US" b="1" dirty="0">
                <a:effectLst/>
                <a:latin typeface="+mj-lt"/>
                <a:ea typeface="+mj-ea"/>
                <a:cs typeface="+mj-cs"/>
              </a:rPr>
              <a:t>Pears</a:t>
            </a:r>
          </a:p>
          <a:p>
            <a:pPr marL="0" marR="0">
              <a:spcBef>
                <a:spcPts val="1000"/>
              </a:spcBef>
              <a:buClr>
                <a:schemeClr val="bg2">
                  <a:lumMod val="40000"/>
                  <a:lumOff val="60000"/>
                </a:schemeClr>
              </a:buClr>
              <a:buSzPct val="80000"/>
              <a:buFont typeface="Wingdings 3" charset="2"/>
              <a:buChar char=""/>
            </a:pPr>
            <a:endParaRPr lang="en-US" b="1" dirty="0">
              <a:latin typeface="+mj-lt"/>
              <a:ea typeface="+mj-ea"/>
              <a:cs typeface="+mj-cs"/>
            </a:endParaRPr>
          </a:p>
          <a:p>
            <a:pPr marL="0" marR="0">
              <a:spcBef>
                <a:spcPts val="1000"/>
              </a:spcBef>
              <a:buClr>
                <a:schemeClr val="bg2">
                  <a:lumMod val="40000"/>
                  <a:lumOff val="60000"/>
                </a:schemeClr>
              </a:buClr>
              <a:buSzPct val="80000"/>
              <a:buFont typeface="Wingdings 3" charset="2"/>
              <a:buChar char=""/>
            </a:pPr>
            <a:r>
              <a:rPr lang="en-US" b="1" dirty="0">
                <a:effectLst/>
                <a:latin typeface="+mj-lt"/>
                <a:ea typeface="+mj-ea"/>
                <a:cs typeface="+mj-cs"/>
              </a:rPr>
              <a:t>More variety in fruit throughout the week</a:t>
            </a:r>
            <a:r>
              <a:rPr lang="en-US" b="1" dirty="0">
                <a:latin typeface="+mj-lt"/>
                <a:ea typeface="+mj-ea"/>
                <a:cs typeface="+mj-cs"/>
              </a:rPr>
              <a:t>!</a:t>
            </a:r>
            <a:endParaRPr lang="en-US" dirty="0">
              <a:effectLst/>
              <a:latin typeface="+mj-lt"/>
              <a:ea typeface="+mj-ea"/>
              <a:cs typeface="+mj-cs"/>
            </a:endParaRPr>
          </a:p>
          <a:p>
            <a:pPr>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p:txBody>
      </p:sp>
      <p:pic>
        <p:nvPicPr>
          <p:cNvPr id="1026" name="Picture 2">
            <a:extLst>
              <a:ext uri="{FF2B5EF4-FFF2-40B4-BE49-F238E27FC236}">
                <a16:creationId xmlns:a16="http://schemas.microsoft.com/office/drawing/2014/main" id="{E72EA981-1D6B-42D2-BA37-3F7DB7BFDD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59" r="9759"/>
          <a:stretch/>
        </p:blipFill>
        <p:spPr bwMode="auto">
          <a:xfrm>
            <a:off x="427003" y="1332268"/>
            <a:ext cx="6156449" cy="4031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0850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77BDAA72-47F5-4EEE-8D91-11DB7778A2AB}"/>
              </a:ext>
            </a:extLst>
          </p:cNvPr>
          <p:cNvSpPr txBox="1"/>
          <p:nvPr/>
        </p:nvSpPr>
        <p:spPr>
          <a:xfrm>
            <a:off x="617135" y="570703"/>
            <a:ext cx="4416724" cy="5796951"/>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buFont typeface="Wingdings 3" charset="2"/>
              <a:buChar char=""/>
            </a:pPr>
            <a:r>
              <a:rPr lang="en-US" sz="2200" b="1" dirty="0">
                <a:latin typeface="+mj-lt"/>
                <a:ea typeface="+mj-ea"/>
                <a:cs typeface="+mj-cs"/>
              </a:rPr>
              <a:t>Lunch</a:t>
            </a:r>
          </a:p>
          <a:p>
            <a:pPr marL="0" marR="0">
              <a:spcBef>
                <a:spcPts val="1000"/>
              </a:spcBef>
              <a:buClr>
                <a:schemeClr val="bg2">
                  <a:lumMod val="40000"/>
                  <a:lumOff val="60000"/>
                </a:schemeClr>
              </a:buClr>
              <a:buSzPct val="80000"/>
            </a:pPr>
            <a:endParaRPr lang="en-US" b="1" dirty="0">
              <a:latin typeface="+mj-lt"/>
              <a:ea typeface="+mj-ea"/>
              <a:cs typeface="+mj-cs"/>
            </a:endParaRP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Carrot Sticks</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Celery Sticks</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Ranch</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Sun/Soy Butter &amp; Jelly Sandwiches</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Fresh Fruit variety</a:t>
            </a:r>
          </a:p>
          <a:p>
            <a:pPr>
              <a:spcBef>
                <a:spcPts val="1000"/>
              </a:spcBef>
              <a:buClr>
                <a:schemeClr val="bg2">
                  <a:lumMod val="40000"/>
                  <a:lumOff val="60000"/>
                </a:schemeClr>
              </a:buClr>
              <a:buSzPct val="80000"/>
            </a:pPr>
            <a:endParaRPr lang="en-US" dirty="0">
              <a:latin typeface="+mj-lt"/>
              <a:ea typeface="+mj-ea"/>
              <a:cs typeface="+mj-cs"/>
            </a:endParaRPr>
          </a:p>
        </p:txBody>
      </p:sp>
      <p:pic>
        <p:nvPicPr>
          <p:cNvPr id="1026" name="Picture 2">
            <a:extLst>
              <a:ext uri="{FF2B5EF4-FFF2-40B4-BE49-F238E27FC236}">
                <a16:creationId xmlns:a16="http://schemas.microsoft.com/office/drawing/2014/main" id="{E72EA981-1D6B-42D2-BA37-3F7DB7BFDD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7259" b="17259"/>
          <a:stretch/>
        </p:blipFill>
        <p:spPr bwMode="auto">
          <a:xfrm>
            <a:off x="5271963" y="1226382"/>
            <a:ext cx="6156449" cy="4031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6911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77BDAA72-47F5-4EEE-8D91-11DB7778A2AB}"/>
              </a:ext>
            </a:extLst>
          </p:cNvPr>
          <p:cNvSpPr txBox="1"/>
          <p:nvPr/>
        </p:nvSpPr>
        <p:spPr>
          <a:xfrm>
            <a:off x="7158141" y="680049"/>
            <a:ext cx="4416724" cy="5796951"/>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buFont typeface="Wingdings 3" charset="2"/>
              <a:buChar char=""/>
            </a:pPr>
            <a:r>
              <a:rPr lang="en-US" sz="2200" b="1" dirty="0">
                <a:latin typeface="+mj-lt"/>
                <a:ea typeface="+mj-ea"/>
                <a:cs typeface="+mj-cs"/>
              </a:rPr>
              <a:t>Dinner</a:t>
            </a:r>
          </a:p>
          <a:p>
            <a:pPr marL="0" marR="0">
              <a:spcBef>
                <a:spcPts val="1000"/>
              </a:spcBef>
              <a:buClr>
                <a:schemeClr val="bg2">
                  <a:lumMod val="40000"/>
                  <a:lumOff val="60000"/>
                </a:schemeClr>
              </a:buClr>
              <a:buSzPct val="80000"/>
            </a:pPr>
            <a:endParaRPr lang="en-US" b="1" dirty="0">
              <a:latin typeface="+mj-lt"/>
              <a:ea typeface="+mj-ea"/>
              <a:cs typeface="+mj-cs"/>
            </a:endParaRP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Salad has:	Salad</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Lettuce	</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Arcadian/Spring Mix	</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	Cherry Tomatoes	</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	Peppers	</a:t>
            </a:r>
          </a:p>
          <a:p>
            <a:pPr marL="0" marR="0">
              <a:spcBef>
                <a:spcPts val="1000"/>
              </a:spcBef>
              <a:buClr>
                <a:schemeClr val="bg2">
                  <a:lumMod val="40000"/>
                  <a:lumOff val="60000"/>
                </a:schemeClr>
              </a:buClr>
              <a:buSzPct val="80000"/>
              <a:buFont typeface="Wingdings 3" charset="2"/>
              <a:buChar char=""/>
            </a:pPr>
            <a:r>
              <a:rPr lang="en-US" b="1">
                <a:latin typeface="+mj-lt"/>
                <a:ea typeface="+mj-ea"/>
                <a:cs typeface="+mj-cs"/>
              </a:rPr>
              <a:t>	Cucumbers</a:t>
            </a:r>
            <a:r>
              <a:rPr lang="en-US" b="1" dirty="0">
                <a:latin typeface="+mj-lt"/>
                <a:ea typeface="+mj-ea"/>
                <a:cs typeface="+mj-cs"/>
              </a:rPr>
              <a:t>	</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	Carrot Shred.	</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	Red Cabbage Shred.</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Dressing Options –</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     Italian</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     French</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     Ranch</a:t>
            </a:r>
          </a:p>
        </p:txBody>
      </p:sp>
      <p:pic>
        <p:nvPicPr>
          <p:cNvPr id="1026" name="Picture 2">
            <a:extLst>
              <a:ext uri="{FF2B5EF4-FFF2-40B4-BE49-F238E27FC236}">
                <a16:creationId xmlns:a16="http://schemas.microsoft.com/office/drawing/2014/main" id="{E72EA981-1D6B-42D2-BA37-3F7DB7BFDD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920" b="2920"/>
          <a:stretch/>
        </p:blipFill>
        <p:spPr bwMode="auto">
          <a:xfrm>
            <a:off x="617135" y="1413291"/>
            <a:ext cx="6156449" cy="4031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65060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77BDAA72-47F5-4EEE-8D91-11DB7778A2AB}"/>
              </a:ext>
            </a:extLst>
          </p:cNvPr>
          <p:cNvSpPr txBox="1"/>
          <p:nvPr/>
        </p:nvSpPr>
        <p:spPr>
          <a:xfrm>
            <a:off x="7464727" y="680049"/>
            <a:ext cx="4416724" cy="5796951"/>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buFont typeface="Wingdings 3" charset="2"/>
              <a:buChar char=""/>
            </a:pPr>
            <a:r>
              <a:rPr lang="en-US" sz="2200" b="1" dirty="0">
                <a:latin typeface="+mj-lt"/>
                <a:ea typeface="+mj-ea"/>
                <a:cs typeface="+mj-cs"/>
              </a:rPr>
              <a:t>ATV Program</a:t>
            </a:r>
          </a:p>
          <a:p>
            <a:pPr>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​Who</a:t>
            </a:r>
            <a:r>
              <a:rPr lang="en-US" dirty="0">
                <a:latin typeface="+mj-lt"/>
                <a:ea typeface="+mj-ea"/>
                <a:cs typeface="+mj-cs"/>
              </a:rPr>
              <a:t>: Scouts </a:t>
            </a:r>
            <a:r>
              <a:rPr lang="en-US" b="1" dirty="0">
                <a:latin typeface="+mj-lt"/>
                <a:ea typeface="+mj-ea"/>
                <a:cs typeface="+mj-cs"/>
              </a:rPr>
              <a:t>14-17 </a:t>
            </a:r>
            <a:r>
              <a:rPr lang="en-US" dirty="0">
                <a:latin typeface="+mj-lt"/>
                <a:ea typeface="+mj-ea"/>
                <a:cs typeface="+mj-cs"/>
              </a:rPr>
              <a:t>are eligible to sign up in accordance with the BSA ATV guidelines </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What</a:t>
            </a:r>
            <a:r>
              <a:rPr lang="en-US" dirty="0">
                <a:latin typeface="+mj-lt"/>
                <a:ea typeface="+mj-ea"/>
                <a:cs typeface="+mj-cs"/>
              </a:rPr>
              <a:t>: Participating in the ATV program provides Scouts the knowledge and skills to safely drive an ATV, and </a:t>
            </a:r>
            <a:r>
              <a:rPr lang="en-US" dirty="0"/>
              <a:t>Scouts will become certified riders through the Polaris ATV Safety Program.</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When</a:t>
            </a:r>
            <a:r>
              <a:rPr lang="en-US" dirty="0">
                <a:latin typeface="+mj-lt"/>
                <a:ea typeface="+mj-ea"/>
                <a:cs typeface="+mj-cs"/>
              </a:rPr>
              <a:t>: available during normal merit badge sessions </a:t>
            </a:r>
            <a:r>
              <a:rPr lang="en-US" b="1" dirty="0">
                <a:latin typeface="+mj-lt"/>
                <a:ea typeface="+mj-ea"/>
                <a:cs typeface="+mj-cs"/>
              </a:rPr>
              <a:t>9</a:t>
            </a:r>
            <a:r>
              <a:rPr lang="en-US" dirty="0">
                <a:latin typeface="+mj-lt"/>
                <a:ea typeface="+mj-ea"/>
                <a:cs typeface="+mj-cs"/>
              </a:rPr>
              <a:t>, </a:t>
            </a:r>
            <a:r>
              <a:rPr lang="en-US" b="1" dirty="0">
                <a:latin typeface="+mj-lt"/>
                <a:ea typeface="+mj-ea"/>
                <a:cs typeface="+mj-cs"/>
              </a:rPr>
              <a:t>10:30</a:t>
            </a:r>
            <a:r>
              <a:rPr lang="en-US" dirty="0">
                <a:latin typeface="+mj-lt"/>
                <a:ea typeface="+mj-ea"/>
                <a:cs typeface="+mj-cs"/>
              </a:rPr>
              <a:t>, </a:t>
            </a:r>
            <a:r>
              <a:rPr lang="en-US" b="1" dirty="0">
                <a:latin typeface="+mj-lt"/>
                <a:ea typeface="+mj-ea"/>
                <a:cs typeface="+mj-cs"/>
              </a:rPr>
              <a:t>2</a:t>
            </a:r>
            <a:r>
              <a:rPr lang="en-US" dirty="0">
                <a:latin typeface="+mj-lt"/>
                <a:ea typeface="+mj-ea"/>
                <a:cs typeface="+mj-cs"/>
              </a:rPr>
              <a:t>, and </a:t>
            </a:r>
            <a:r>
              <a:rPr lang="en-US" b="1" dirty="0">
                <a:latin typeface="+mj-lt"/>
                <a:ea typeface="+mj-ea"/>
                <a:cs typeface="+mj-cs"/>
              </a:rPr>
              <a:t>3:30</a:t>
            </a:r>
            <a:r>
              <a:rPr lang="en-US" dirty="0">
                <a:latin typeface="+mj-lt"/>
                <a:ea typeface="+mj-ea"/>
                <a:cs typeface="+mj-cs"/>
              </a:rPr>
              <a:t>.</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Where</a:t>
            </a:r>
            <a:r>
              <a:rPr lang="en-US" dirty="0">
                <a:latin typeface="+mj-lt"/>
                <a:ea typeface="+mj-ea"/>
                <a:cs typeface="+mj-cs"/>
              </a:rPr>
              <a:t>: Shea Shelter on the Curtis Tract.</a:t>
            </a:r>
          </a:p>
          <a:p>
            <a:pPr marL="0" marR="0">
              <a:spcBef>
                <a:spcPts val="1000"/>
              </a:spcBef>
              <a:buClr>
                <a:schemeClr val="bg2">
                  <a:lumMod val="40000"/>
                  <a:lumOff val="60000"/>
                </a:schemeClr>
              </a:buClr>
              <a:buSzPct val="80000"/>
              <a:buFont typeface="Wingdings 3" charset="2"/>
              <a:buChar char=""/>
            </a:pPr>
            <a:r>
              <a:rPr lang="en-US" b="1" dirty="0">
                <a:latin typeface="+mj-lt"/>
                <a:ea typeface="+mj-ea"/>
                <a:cs typeface="+mj-cs"/>
              </a:rPr>
              <a:t>Cost</a:t>
            </a:r>
            <a:r>
              <a:rPr lang="en-US" dirty="0">
                <a:latin typeface="+mj-lt"/>
                <a:ea typeface="+mj-ea"/>
                <a:cs typeface="+mj-cs"/>
              </a:rPr>
              <a:t>: $50 per participant (there is no fee to enter the ATV lottery)</a:t>
            </a:r>
            <a:endParaRPr lang="en-US" dirty="0">
              <a:effectLst/>
              <a:latin typeface="+mj-lt"/>
              <a:ea typeface="+mj-ea"/>
              <a:cs typeface="+mj-cs"/>
            </a:endParaRPr>
          </a:p>
          <a:p>
            <a:pPr>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p:txBody>
      </p:sp>
      <p:pic>
        <p:nvPicPr>
          <p:cNvPr id="1026" name="Picture 2">
            <a:extLst>
              <a:ext uri="{FF2B5EF4-FFF2-40B4-BE49-F238E27FC236}">
                <a16:creationId xmlns:a16="http://schemas.microsoft.com/office/drawing/2014/main" id="{E72EA981-1D6B-42D2-BA37-3F7DB7BFDD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881" b="881"/>
          <a:stretch/>
        </p:blipFill>
        <p:spPr bwMode="auto">
          <a:xfrm>
            <a:off x="649792" y="1612426"/>
            <a:ext cx="6156449" cy="4031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1435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72D56-A3A9-44A9-A5E4-B00FE9910AF9}"/>
              </a:ext>
            </a:extLst>
          </p:cNvPr>
          <p:cNvSpPr>
            <a:spLocks noGrp="1"/>
          </p:cNvSpPr>
          <p:nvPr>
            <p:ph type="title"/>
          </p:nvPr>
        </p:nvSpPr>
        <p:spPr>
          <a:xfrm>
            <a:off x="451560" y="851551"/>
            <a:ext cx="3264406" cy="4479206"/>
          </a:xfrm>
          <a:solidFill>
            <a:schemeClr val="tx1">
              <a:lumMod val="85000"/>
              <a:alpha val="90000"/>
            </a:schemeClr>
          </a:solidFill>
        </p:spPr>
        <p:txBody>
          <a:bodyPr/>
          <a:lstStyle/>
          <a:p>
            <a:pPr algn="ctr"/>
            <a:r>
              <a:rPr lang="en-US" sz="4400" b="1" dirty="0">
                <a:solidFill>
                  <a:schemeClr val="tx1">
                    <a:lumMod val="50000"/>
                  </a:schemeClr>
                </a:solidFill>
                <a:latin typeface="BurfordRusticBook" panose="02000000000000000000" pitchFamily="50" charset="0"/>
              </a:rPr>
              <a:t>Pledge </a:t>
            </a:r>
            <a:br>
              <a:rPr lang="en-US" sz="4400" b="1" dirty="0">
                <a:solidFill>
                  <a:schemeClr val="tx1">
                    <a:lumMod val="50000"/>
                  </a:schemeClr>
                </a:solidFill>
                <a:latin typeface="BurfordRusticBook" panose="02000000000000000000" pitchFamily="50" charset="0"/>
              </a:rPr>
            </a:br>
            <a:r>
              <a:rPr lang="en-US" sz="4400" b="1" dirty="0">
                <a:solidFill>
                  <a:schemeClr val="tx1">
                    <a:lumMod val="50000"/>
                  </a:schemeClr>
                </a:solidFill>
                <a:latin typeface="BurfordRusticBook" panose="02000000000000000000" pitchFamily="50" charset="0"/>
              </a:rPr>
              <a:t>of </a:t>
            </a:r>
            <a:br>
              <a:rPr lang="en-US" sz="4400" b="1" dirty="0">
                <a:solidFill>
                  <a:schemeClr val="tx1">
                    <a:lumMod val="50000"/>
                  </a:schemeClr>
                </a:solidFill>
                <a:latin typeface="BurfordRusticBook" panose="02000000000000000000" pitchFamily="50" charset="0"/>
              </a:rPr>
            </a:br>
            <a:r>
              <a:rPr lang="en-US" sz="4400" b="1" dirty="0">
                <a:solidFill>
                  <a:schemeClr val="tx1">
                    <a:lumMod val="50000"/>
                  </a:schemeClr>
                </a:solidFill>
                <a:latin typeface="BurfordRusticBook" panose="02000000000000000000" pitchFamily="50" charset="0"/>
              </a:rPr>
              <a:t>allegiance</a:t>
            </a:r>
            <a:br>
              <a:rPr lang="en-US" sz="4400" b="1" dirty="0">
                <a:solidFill>
                  <a:schemeClr val="tx1">
                    <a:lumMod val="50000"/>
                  </a:schemeClr>
                </a:solidFill>
                <a:latin typeface="BurfordRusticBook" panose="02000000000000000000" pitchFamily="50" charset="0"/>
              </a:rPr>
            </a:br>
            <a:r>
              <a:rPr lang="en-US" sz="4400" b="1" dirty="0">
                <a:solidFill>
                  <a:schemeClr val="tx1">
                    <a:lumMod val="50000"/>
                  </a:schemeClr>
                </a:solidFill>
                <a:latin typeface="BurfordRusticBook" panose="02000000000000000000" pitchFamily="50" charset="0"/>
              </a:rPr>
              <a:t>Scout Oath</a:t>
            </a:r>
            <a:br>
              <a:rPr lang="en-US" sz="4400" b="1" dirty="0">
                <a:solidFill>
                  <a:schemeClr val="tx1">
                    <a:lumMod val="50000"/>
                  </a:schemeClr>
                </a:solidFill>
                <a:latin typeface="BurfordRusticBook" panose="02000000000000000000" pitchFamily="50" charset="0"/>
              </a:rPr>
            </a:br>
            <a:r>
              <a:rPr lang="en-US" sz="4400" b="1" dirty="0">
                <a:solidFill>
                  <a:schemeClr val="tx1">
                    <a:lumMod val="50000"/>
                  </a:schemeClr>
                </a:solidFill>
                <a:latin typeface="BurfordRusticBook" panose="02000000000000000000" pitchFamily="50" charset="0"/>
              </a:rPr>
              <a:t>Scout Law</a:t>
            </a:r>
            <a:br>
              <a:rPr lang="en-US" sz="4400" b="1" dirty="0">
                <a:solidFill>
                  <a:schemeClr val="tx1">
                    <a:lumMod val="50000"/>
                  </a:schemeClr>
                </a:solidFill>
                <a:latin typeface="BurfordRusticBook" panose="02000000000000000000" pitchFamily="50" charset="0"/>
              </a:rPr>
            </a:br>
            <a:br>
              <a:rPr lang="en-US" sz="4400" b="1" dirty="0">
                <a:solidFill>
                  <a:schemeClr val="bg1"/>
                </a:solidFill>
                <a:latin typeface="BurfordRusticBook" panose="02000000000000000000" pitchFamily="50" charset="0"/>
              </a:rPr>
            </a:br>
            <a:endParaRPr lang="en-US" dirty="0">
              <a:solidFill>
                <a:schemeClr val="bg1"/>
              </a:solidFill>
            </a:endParaRPr>
          </a:p>
        </p:txBody>
      </p:sp>
    </p:spTree>
    <p:extLst>
      <p:ext uri="{BB962C8B-B14F-4D97-AF65-F5344CB8AC3E}">
        <p14:creationId xmlns:p14="http://schemas.microsoft.com/office/powerpoint/2010/main" val="296412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CE4401-FA5E-4CE5-B6DC-EF3BC783D8CA}"/>
              </a:ext>
            </a:extLst>
          </p:cNvPr>
          <p:cNvPicPr>
            <a:picLocks noChangeAspect="1"/>
          </p:cNvPicPr>
          <p:nvPr/>
        </p:nvPicPr>
        <p:blipFill>
          <a:blip r:embed="rId2"/>
          <a:stretch>
            <a:fillRect/>
          </a:stretch>
        </p:blipFill>
        <p:spPr>
          <a:xfrm>
            <a:off x="1418578" y="418499"/>
            <a:ext cx="3445211" cy="4303162"/>
          </a:xfrm>
          <a:prstGeom prst="rect">
            <a:avLst/>
          </a:prstGeom>
        </p:spPr>
      </p:pic>
      <p:sp>
        <p:nvSpPr>
          <p:cNvPr id="4" name="TextBox 3">
            <a:extLst>
              <a:ext uri="{FF2B5EF4-FFF2-40B4-BE49-F238E27FC236}">
                <a16:creationId xmlns:a16="http://schemas.microsoft.com/office/drawing/2014/main" id="{5426C55D-B52C-479C-ACBF-9D6F915C7088}"/>
              </a:ext>
            </a:extLst>
          </p:cNvPr>
          <p:cNvSpPr txBox="1"/>
          <p:nvPr/>
        </p:nvSpPr>
        <p:spPr>
          <a:xfrm>
            <a:off x="406220" y="4814290"/>
            <a:ext cx="5810550" cy="1384995"/>
          </a:xfrm>
          <a:prstGeom prst="rect">
            <a:avLst/>
          </a:prstGeom>
          <a:noFill/>
        </p:spPr>
        <p:txBody>
          <a:bodyPr wrap="square">
            <a:spAutoFit/>
          </a:bodyPr>
          <a:lstStyle/>
          <a:p>
            <a:pPr marL="285750" indent="-285750">
              <a:buFont typeface="Arial" panose="020B0604020202020204" pitchFamily="34" charset="0"/>
              <a:buChar char="•"/>
            </a:pPr>
            <a:r>
              <a:rPr lang="en-US" sz="1600" dirty="0"/>
              <a:t>7:00-8:00 session Monday – Thursday is open to participants who completed the course last year to trail rides with a group. </a:t>
            </a:r>
          </a:p>
          <a:p>
            <a:pPr algn="ctr"/>
            <a:endParaRPr lang="en-US" dirty="0"/>
          </a:p>
          <a:p>
            <a:pPr algn="ctr"/>
            <a:endParaRPr lang="en-US" dirty="0"/>
          </a:p>
        </p:txBody>
      </p:sp>
      <p:sp>
        <p:nvSpPr>
          <p:cNvPr id="7" name="TextBox 6">
            <a:extLst>
              <a:ext uri="{FF2B5EF4-FFF2-40B4-BE49-F238E27FC236}">
                <a16:creationId xmlns:a16="http://schemas.microsoft.com/office/drawing/2014/main" id="{0CA7CF1F-6DEC-4EC4-BE6C-47F98A683BFE}"/>
              </a:ext>
            </a:extLst>
          </p:cNvPr>
          <p:cNvSpPr txBox="1"/>
          <p:nvPr/>
        </p:nvSpPr>
        <p:spPr>
          <a:xfrm>
            <a:off x="5083448" y="520215"/>
            <a:ext cx="6097554" cy="584775"/>
          </a:xfrm>
          <a:prstGeom prst="rect">
            <a:avLst/>
          </a:prstGeom>
          <a:noFill/>
        </p:spPr>
        <p:txBody>
          <a:bodyPr wrap="square">
            <a:spAutoFit/>
          </a:bodyPr>
          <a:lstStyle/>
          <a:p>
            <a:r>
              <a:rPr lang="en-US" sz="3200" dirty="0"/>
              <a:t>WHY and How Sign up?</a:t>
            </a:r>
          </a:p>
        </p:txBody>
      </p:sp>
      <p:sp>
        <p:nvSpPr>
          <p:cNvPr id="9" name="TextBox 8">
            <a:extLst>
              <a:ext uri="{FF2B5EF4-FFF2-40B4-BE49-F238E27FC236}">
                <a16:creationId xmlns:a16="http://schemas.microsoft.com/office/drawing/2014/main" id="{9FBB4E14-EC05-432A-B11E-DFE346E0E7B2}"/>
              </a:ext>
            </a:extLst>
          </p:cNvPr>
          <p:cNvSpPr txBox="1"/>
          <p:nvPr/>
        </p:nvSpPr>
        <p:spPr>
          <a:xfrm>
            <a:off x="5514435" y="2136338"/>
            <a:ext cx="6094562" cy="2585323"/>
          </a:xfrm>
          <a:prstGeom prst="rect">
            <a:avLst/>
          </a:prstGeom>
          <a:noFill/>
        </p:spPr>
        <p:txBody>
          <a:bodyPr wrap="square">
            <a:spAutoFit/>
          </a:bodyPr>
          <a:lstStyle/>
          <a:p>
            <a:pPr algn="ctr"/>
            <a:r>
              <a:rPr lang="en-US" dirty="0"/>
              <a:t>Eligible Scouts can enter their names in the wait list now until May 20</a:t>
            </a:r>
            <a:r>
              <a:rPr lang="en-US" baseline="30000" dirty="0"/>
              <a:t>th</a:t>
            </a:r>
            <a:r>
              <a:rPr lang="en-US" dirty="0"/>
              <a:t>. This sign-up will not guarantee participation in the program but will show your interest in participation.</a:t>
            </a:r>
          </a:p>
          <a:p>
            <a:pPr algn="ctr"/>
            <a:endParaRPr lang="en-US" dirty="0"/>
          </a:p>
          <a:p>
            <a:pPr algn="ctr"/>
            <a:r>
              <a:rPr lang="en-US" dirty="0"/>
              <a:t>Scouts will be selected by a random lottery. Selected Scouts will be notified </a:t>
            </a:r>
            <a:r>
              <a:rPr lang="en-US" b="1" u="sng" dirty="0"/>
              <a:t>June 1</a:t>
            </a:r>
            <a:r>
              <a:rPr lang="en-US" dirty="0"/>
              <a:t>. There will be a wait list for any participants in case availability opens up. </a:t>
            </a:r>
          </a:p>
          <a:p>
            <a:r>
              <a:rPr lang="en-US" dirty="0"/>
              <a:t> </a:t>
            </a:r>
          </a:p>
        </p:txBody>
      </p:sp>
    </p:spTree>
    <p:extLst>
      <p:ext uri="{BB962C8B-B14F-4D97-AF65-F5344CB8AC3E}">
        <p14:creationId xmlns:p14="http://schemas.microsoft.com/office/powerpoint/2010/main" val="3273564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A8319-2A50-41D0-928D-14A4F4E1A32D}"/>
              </a:ext>
            </a:extLst>
          </p:cNvPr>
          <p:cNvSpPr txBox="1"/>
          <p:nvPr/>
        </p:nvSpPr>
        <p:spPr>
          <a:xfrm>
            <a:off x="2814867" y="469704"/>
            <a:ext cx="7427033" cy="923330"/>
          </a:xfrm>
          <a:prstGeom prst="rect">
            <a:avLst/>
          </a:prstGeom>
          <a:noFill/>
        </p:spPr>
        <p:txBody>
          <a:bodyPr wrap="none" rtlCol="0">
            <a:spAutoFit/>
          </a:bodyPr>
          <a:lstStyle/>
          <a:p>
            <a:r>
              <a:rPr lang="en-US" sz="5400" dirty="0"/>
              <a:t>New Frontier Program</a:t>
            </a:r>
          </a:p>
        </p:txBody>
      </p:sp>
      <p:pic>
        <p:nvPicPr>
          <p:cNvPr id="4" name="Picture 3">
            <a:extLst>
              <a:ext uri="{FF2B5EF4-FFF2-40B4-BE49-F238E27FC236}">
                <a16:creationId xmlns:a16="http://schemas.microsoft.com/office/drawing/2014/main" id="{34CB300D-97CB-4C34-8056-416A84AAEC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18966" y="1780240"/>
            <a:ext cx="4435692" cy="2957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9E6CBA1F-146D-438F-9384-A80B4153A214}"/>
              </a:ext>
            </a:extLst>
          </p:cNvPr>
          <p:cNvSpPr txBox="1"/>
          <p:nvPr/>
        </p:nvSpPr>
        <p:spPr>
          <a:xfrm>
            <a:off x="7714891" y="5164105"/>
            <a:ext cx="4477109" cy="923330"/>
          </a:xfrm>
          <a:prstGeom prst="rect">
            <a:avLst/>
          </a:prstGeom>
          <a:noFill/>
        </p:spPr>
        <p:txBody>
          <a:bodyPr wrap="square" rtlCol="0">
            <a:spAutoFit/>
          </a:bodyPr>
          <a:lstStyle/>
          <a:p>
            <a:r>
              <a:rPr lang="en-US" dirty="0"/>
              <a:t>Excellent resource for completing requirements up through first class! Requirements like knot tying, </a:t>
            </a:r>
          </a:p>
        </p:txBody>
      </p:sp>
      <p:sp>
        <p:nvSpPr>
          <p:cNvPr id="5" name="TextBox 4">
            <a:extLst>
              <a:ext uri="{FF2B5EF4-FFF2-40B4-BE49-F238E27FC236}">
                <a16:creationId xmlns:a16="http://schemas.microsoft.com/office/drawing/2014/main" id="{599DBCBB-D32C-4480-92C6-BB83B90A809D}"/>
              </a:ext>
            </a:extLst>
          </p:cNvPr>
          <p:cNvSpPr txBox="1"/>
          <p:nvPr/>
        </p:nvSpPr>
        <p:spPr>
          <a:xfrm>
            <a:off x="803216" y="2622150"/>
            <a:ext cx="6070059" cy="646331"/>
          </a:xfrm>
          <a:prstGeom prst="rect">
            <a:avLst/>
          </a:prstGeom>
          <a:noFill/>
        </p:spPr>
        <p:txBody>
          <a:bodyPr wrap="square" rtlCol="0">
            <a:spAutoFit/>
          </a:bodyPr>
          <a:lstStyle/>
          <a:p>
            <a:r>
              <a:rPr lang="en-US" dirty="0"/>
              <a:t>Requirements are taught at least twice throughout the week – allowing flexibility around a merit badge</a:t>
            </a:r>
          </a:p>
        </p:txBody>
      </p:sp>
      <p:sp>
        <p:nvSpPr>
          <p:cNvPr id="6" name="TextBox 5">
            <a:extLst>
              <a:ext uri="{FF2B5EF4-FFF2-40B4-BE49-F238E27FC236}">
                <a16:creationId xmlns:a16="http://schemas.microsoft.com/office/drawing/2014/main" id="{9C70A42C-D378-455A-8B31-BD46315D1999}"/>
              </a:ext>
            </a:extLst>
          </p:cNvPr>
          <p:cNvSpPr txBox="1"/>
          <p:nvPr/>
        </p:nvSpPr>
        <p:spPr>
          <a:xfrm>
            <a:off x="803216" y="1668527"/>
            <a:ext cx="6070059" cy="646331"/>
          </a:xfrm>
          <a:prstGeom prst="rect">
            <a:avLst/>
          </a:prstGeom>
          <a:noFill/>
        </p:spPr>
        <p:txBody>
          <a:bodyPr wrap="square" rtlCol="0">
            <a:spAutoFit/>
          </a:bodyPr>
          <a:lstStyle/>
          <a:p>
            <a:r>
              <a:rPr lang="en-US" dirty="0"/>
              <a:t>“First Year Camper Program” in some camps, here’s how ours works!</a:t>
            </a:r>
          </a:p>
        </p:txBody>
      </p:sp>
      <p:pic>
        <p:nvPicPr>
          <p:cNvPr id="7" name="Picture 6">
            <a:extLst>
              <a:ext uri="{FF2B5EF4-FFF2-40B4-BE49-F238E27FC236}">
                <a16:creationId xmlns:a16="http://schemas.microsoft.com/office/drawing/2014/main" id="{706A9BCE-A1E1-19FB-DA26-B51663432C55}"/>
              </a:ext>
            </a:extLst>
          </p:cNvPr>
          <p:cNvPicPr>
            <a:picLocks noChangeAspect="1"/>
          </p:cNvPicPr>
          <p:nvPr/>
        </p:nvPicPr>
        <p:blipFill rotWithShape="1">
          <a:blip r:embed="rId3"/>
          <a:srcRect l="34787" t="25958" r="15426" b="34222"/>
          <a:stretch/>
        </p:blipFill>
        <p:spPr>
          <a:xfrm>
            <a:off x="803216" y="3655442"/>
            <a:ext cx="6070059" cy="2730878"/>
          </a:xfrm>
          <a:prstGeom prst="rect">
            <a:avLst/>
          </a:prstGeom>
        </p:spPr>
      </p:pic>
    </p:spTree>
    <p:extLst>
      <p:ext uri="{BB962C8B-B14F-4D97-AF65-F5344CB8AC3E}">
        <p14:creationId xmlns:p14="http://schemas.microsoft.com/office/powerpoint/2010/main" val="3811594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A8319-2A50-41D0-928D-14A4F4E1A32D}"/>
              </a:ext>
            </a:extLst>
          </p:cNvPr>
          <p:cNvSpPr txBox="1"/>
          <p:nvPr/>
        </p:nvSpPr>
        <p:spPr>
          <a:xfrm>
            <a:off x="335273" y="1450477"/>
            <a:ext cx="5619307" cy="4493538"/>
          </a:xfrm>
          <a:prstGeom prst="rect">
            <a:avLst/>
          </a:prstGeom>
          <a:noFill/>
        </p:spPr>
        <p:txBody>
          <a:bodyPr wrap="square" rtlCol="0">
            <a:spAutoFit/>
          </a:bodyPr>
          <a:lstStyle/>
          <a:p>
            <a:pPr marL="342900" indent="-342900">
              <a:buFont typeface="Arial" panose="020B0604020202020204" pitchFamily="34" charset="0"/>
              <a:buChar char="•"/>
            </a:pPr>
            <a:r>
              <a:rPr lang="en-US" sz="2200" dirty="0"/>
              <a:t>$590 or $295 as an additional week</a:t>
            </a:r>
          </a:p>
          <a:p>
            <a:pPr marL="342900" indent="-342900">
              <a:buFont typeface="Arial" panose="020B0604020202020204" pitchFamily="34" charset="0"/>
              <a:buChar char="•"/>
            </a:pPr>
            <a:r>
              <a:rPr lang="en-US" sz="2200" dirty="0"/>
              <a:t>Drone Program -</a:t>
            </a:r>
            <a:br>
              <a:rPr lang="en-US" sz="2200" dirty="0"/>
            </a:br>
            <a:r>
              <a:rPr lang="en-US" sz="2200" dirty="0"/>
              <a:t>12 scouts per merit badge session</a:t>
            </a:r>
          </a:p>
          <a:p>
            <a:pPr marL="342900" indent="-342900">
              <a:buFont typeface="Arial" panose="020B0604020202020204" pitchFamily="34" charset="0"/>
              <a:buChar char="•"/>
            </a:pPr>
            <a:r>
              <a:rPr lang="en-US" sz="2200" u="sng" dirty="0"/>
              <a:t>Only available for FFA participants</a:t>
            </a:r>
          </a:p>
          <a:p>
            <a:pPr marL="342900" indent="-342900">
              <a:buFont typeface="Arial" panose="020B0604020202020204" pitchFamily="34" charset="0"/>
              <a:buChar char="•"/>
            </a:pPr>
            <a:r>
              <a:rPr lang="en-US" sz="2200" dirty="0"/>
              <a:t>4 drones</a:t>
            </a:r>
          </a:p>
          <a:p>
            <a:pPr marL="342900" indent="-342900">
              <a:buFont typeface="Arial" panose="020B0604020202020204" pitchFamily="34" charset="0"/>
              <a:buChar char="•"/>
            </a:pPr>
            <a:r>
              <a:rPr lang="en-US" sz="2200" dirty="0"/>
              <a:t>Boy Scouts of America© is an FAA-approved Test Administrator of The Recreational UAS Safety Test (TRUST).</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TRUST is a collaboration between the FAA and industry to provide TRUST and educational safety material to Recreational Flyers.</a:t>
            </a:r>
          </a:p>
        </p:txBody>
      </p:sp>
      <p:pic>
        <p:nvPicPr>
          <p:cNvPr id="3" name="Picture 2">
            <a:extLst>
              <a:ext uri="{FF2B5EF4-FFF2-40B4-BE49-F238E27FC236}">
                <a16:creationId xmlns:a16="http://schemas.microsoft.com/office/drawing/2014/main" id="{EC87EC98-E5D2-479B-BF6B-2AAE96852C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63787" y="2075716"/>
            <a:ext cx="5089866" cy="27739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639FFCB1-2CE8-47AC-867D-B528A63D37EE}"/>
              </a:ext>
            </a:extLst>
          </p:cNvPr>
          <p:cNvSpPr txBox="1"/>
          <p:nvPr/>
        </p:nvSpPr>
        <p:spPr>
          <a:xfrm>
            <a:off x="428263" y="181022"/>
            <a:ext cx="11134846" cy="1200329"/>
          </a:xfrm>
          <a:prstGeom prst="rect">
            <a:avLst/>
          </a:prstGeom>
          <a:noFill/>
        </p:spPr>
        <p:txBody>
          <a:bodyPr wrap="square">
            <a:spAutoFit/>
          </a:bodyPr>
          <a:lstStyle/>
          <a:p>
            <a:r>
              <a:rPr lang="en-US" sz="3600" dirty="0"/>
              <a:t>Provisional Opportunities – </a:t>
            </a:r>
            <a:br>
              <a:rPr lang="en-US" sz="3600" dirty="0"/>
            </a:br>
            <a:r>
              <a:rPr lang="en-US" sz="3600" dirty="0"/>
              <a:t>Fun Friends Adventure</a:t>
            </a:r>
          </a:p>
        </p:txBody>
      </p:sp>
    </p:spTree>
    <p:extLst>
      <p:ext uri="{BB962C8B-B14F-4D97-AF65-F5344CB8AC3E}">
        <p14:creationId xmlns:p14="http://schemas.microsoft.com/office/powerpoint/2010/main" val="1168682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A8319-2A50-41D0-928D-14A4F4E1A32D}"/>
              </a:ext>
            </a:extLst>
          </p:cNvPr>
          <p:cNvSpPr txBox="1"/>
          <p:nvPr/>
        </p:nvSpPr>
        <p:spPr>
          <a:xfrm>
            <a:off x="647440" y="2197893"/>
            <a:ext cx="5044971" cy="2462213"/>
          </a:xfrm>
          <a:prstGeom prst="rect">
            <a:avLst/>
          </a:prstGeom>
          <a:noFill/>
        </p:spPr>
        <p:txBody>
          <a:bodyPr wrap="none" rtlCol="0">
            <a:spAutoFit/>
          </a:bodyPr>
          <a:lstStyle/>
          <a:p>
            <a:pPr marL="342900" indent="-342900">
              <a:buFont typeface="Arial" panose="020B0604020202020204" pitchFamily="34" charset="0"/>
              <a:buChar char="•"/>
            </a:pPr>
            <a:r>
              <a:rPr lang="en-US" sz="2200" dirty="0"/>
              <a:t>Fun Friends, Adventure</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Webelos Outdoor Adventure</a:t>
            </a:r>
            <a:br>
              <a:rPr lang="en-US" sz="2200" dirty="0"/>
            </a:br>
            <a:endParaRPr lang="en-US" sz="2200" dirty="0"/>
          </a:p>
          <a:p>
            <a:pPr marL="342900" indent="-342900">
              <a:buFont typeface="Arial" panose="020B0604020202020204" pitchFamily="34" charset="0"/>
              <a:buChar char="•"/>
            </a:pPr>
            <a:r>
              <a:rPr lang="en-US" sz="2200" dirty="0"/>
              <a:t>Yawgoog Leadership Experience</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Day Camp (Weeks 5, 6 and 7)</a:t>
            </a:r>
          </a:p>
        </p:txBody>
      </p:sp>
      <p:pic>
        <p:nvPicPr>
          <p:cNvPr id="3" name="Picture 2">
            <a:extLst>
              <a:ext uri="{FF2B5EF4-FFF2-40B4-BE49-F238E27FC236}">
                <a16:creationId xmlns:a16="http://schemas.microsoft.com/office/drawing/2014/main" id="{EC87EC98-E5D2-479B-BF6B-2AAE96852C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24901" y="1612524"/>
            <a:ext cx="5619307" cy="37466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639FFCB1-2CE8-47AC-867D-B528A63D37EE}"/>
              </a:ext>
            </a:extLst>
          </p:cNvPr>
          <p:cNvSpPr txBox="1"/>
          <p:nvPr/>
        </p:nvSpPr>
        <p:spPr>
          <a:xfrm>
            <a:off x="3048000" y="644009"/>
            <a:ext cx="6096000" cy="646331"/>
          </a:xfrm>
          <a:prstGeom prst="rect">
            <a:avLst/>
          </a:prstGeom>
          <a:noFill/>
        </p:spPr>
        <p:txBody>
          <a:bodyPr wrap="square">
            <a:spAutoFit/>
          </a:bodyPr>
          <a:lstStyle/>
          <a:p>
            <a:r>
              <a:rPr lang="en-US" sz="3600" dirty="0"/>
              <a:t>Provisional Opportunities</a:t>
            </a:r>
          </a:p>
        </p:txBody>
      </p:sp>
      <p:sp>
        <p:nvSpPr>
          <p:cNvPr id="7" name="TextBox 6">
            <a:extLst>
              <a:ext uri="{FF2B5EF4-FFF2-40B4-BE49-F238E27FC236}">
                <a16:creationId xmlns:a16="http://schemas.microsoft.com/office/drawing/2014/main" id="{35A8A65C-8C88-4007-89D4-DC57D133832F}"/>
              </a:ext>
            </a:extLst>
          </p:cNvPr>
          <p:cNvSpPr txBox="1"/>
          <p:nvPr/>
        </p:nvSpPr>
        <p:spPr>
          <a:xfrm>
            <a:off x="740779" y="5844659"/>
            <a:ext cx="11215869" cy="369332"/>
          </a:xfrm>
          <a:prstGeom prst="rect">
            <a:avLst/>
          </a:prstGeom>
          <a:noFill/>
        </p:spPr>
        <p:txBody>
          <a:bodyPr wrap="square">
            <a:spAutoFit/>
          </a:bodyPr>
          <a:lstStyle/>
          <a:p>
            <a:r>
              <a:rPr lang="en-US" dirty="0"/>
              <a:t>Discounts are available for siblings ($50 per sibling), and additional weeks are half off at $295.</a:t>
            </a:r>
          </a:p>
        </p:txBody>
      </p:sp>
    </p:spTree>
    <p:extLst>
      <p:ext uri="{BB962C8B-B14F-4D97-AF65-F5344CB8AC3E}">
        <p14:creationId xmlns:p14="http://schemas.microsoft.com/office/powerpoint/2010/main" val="3152328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E6F79CD-1CFC-4763-8CC0-1E9C332B69D5}"/>
              </a:ext>
            </a:extLst>
          </p:cNvPr>
          <p:cNvSpPr txBox="1"/>
          <p:nvPr/>
        </p:nvSpPr>
        <p:spPr>
          <a:xfrm>
            <a:off x="7792745" y="429771"/>
            <a:ext cx="3543464" cy="210886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solidFill>
                  <a:srgbClr val="EBEBEB"/>
                </a:solidFill>
                <a:latin typeface="+mj-lt"/>
                <a:ea typeface="+mj-ea"/>
                <a:cs typeface="+mj-cs"/>
              </a:rPr>
              <a:t>Order of the Arrow </a:t>
            </a:r>
          </a:p>
          <a:p>
            <a:pPr marL="342900" indent="-342900">
              <a:lnSpc>
                <a:spcPct val="90000"/>
              </a:lnSpc>
              <a:spcBef>
                <a:spcPct val="0"/>
              </a:spcBef>
              <a:spcAft>
                <a:spcPts val="600"/>
              </a:spcAft>
            </a:pPr>
            <a:endParaRPr lang="en-US" sz="4800" dirty="0">
              <a:solidFill>
                <a:srgbClr val="EBEBEB"/>
              </a:solidFill>
              <a:latin typeface="+mj-lt"/>
              <a:ea typeface="+mj-ea"/>
              <a:cs typeface="+mj-cs"/>
            </a:endParaRPr>
          </a:p>
        </p:txBody>
      </p:sp>
      <p:sp>
        <p:nvSpPr>
          <p:cNvPr id="23"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A10B55AD-E098-4F87-B09D-350A5C5D99A4}"/>
              </a:ext>
            </a:extLst>
          </p:cNvPr>
          <p:cNvPicPr>
            <a:picLocks noChangeAspect="1"/>
          </p:cNvPicPr>
          <p:nvPr/>
        </p:nvPicPr>
        <p:blipFill rotWithShape="1">
          <a:blip r:embed="rId7">
            <a:extLst>
              <a:ext uri="{28A0092B-C50C-407E-A947-70E740481C1C}">
                <a14:useLocalDpi xmlns:a14="http://schemas.microsoft.com/office/drawing/2010/main" val="0"/>
              </a:ext>
            </a:extLst>
          </a:blip>
          <a:srcRect l="17461" r="11819"/>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
        <p:nvSpPr>
          <p:cNvPr id="25" name="Rectangle 24">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74BF8568-82A9-4A5A-8840-5AE294A8CB45}"/>
              </a:ext>
            </a:extLst>
          </p:cNvPr>
          <p:cNvSpPr txBox="1"/>
          <p:nvPr/>
        </p:nvSpPr>
        <p:spPr>
          <a:xfrm>
            <a:off x="7973138" y="1971881"/>
            <a:ext cx="3959800" cy="5078313"/>
          </a:xfrm>
          <a:prstGeom prst="rect">
            <a:avLst/>
          </a:prstGeom>
          <a:noFill/>
        </p:spPr>
        <p:txBody>
          <a:bodyPr wrap="square" rtlCol="0">
            <a:spAutoFit/>
          </a:bodyPr>
          <a:lstStyle/>
          <a:p>
            <a:r>
              <a:rPr lang="en-US" sz="1800" dirty="0">
                <a:solidFill>
                  <a:srgbClr val="EBEBEB"/>
                </a:solidFill>
                <a:latin typeface="+mj-lt"/>
                <a:ea typeface="+mj-ea"/>
                <a:cs typeface="+mj-cs"/>
              </a:rPr>
              <a:t>OA Ordeal Weekend –</a:t>
            </a:r>
          </a:p>
          <a:p>
            <a:r>
              <a:rPr lang="en-US" dirty="0">
                <a:solidFill>
                  <a:srgbClr val="EBEBEB"/>
                </a:solidFill>
                <a:latin typeface="+mj-lt"/>
                <a:ea typeface="+mj-ea"/>
                <a:cs typeface="+mj-cs"/>
              </a:rPr>
              <a:t>May 17-19</a:t>
            </a:r>
            <a:endParaRPr lang="en-US" sz="1800" dirty="0">
              <a:solidFill>
                <a:srgbClr val="EBEBEB"/>
              </a:solidFill>
              <a:latin typeface="+mj-lt"/>
              <a:ea typeface="+mj-ea"/>
              <a:cs typeface="+mj-cs"/>
            </a:endParaRPr>
          </a:p>
          <a:p>
            <a:endParaRPr lang="en-US" dirty="0">
              <a:solidFill>
                <a:srgbClr val="EBEBEB"/>
              </a:solidFill>
              <a:latin typeface="+mj-lt"/>
              <a:ea typeface="+mj-ea"/>
              <a:cs typeface="+mj-cs"/>
            </a:endParaRPr>
          </a:p>
          <a:p>
            <a:r>
              <a:rPr lang="en-US" dirty="0">
                <a:solidFill>
                  <a:srgbClr val="EBEBEB"/>
                </a:solidFill>
                <a:latin typeface="+mj-lt"/>
                <a:ea typeface="+mj-ea"/>
                <a:cs typeface="+mj-cs"/>
              </a:rPr>
              <a:t>Arrow Corps</a:t>
            </a:r>
            <a:r>
              <a:rPr lang="en-US" sz="1800" dirty="0">
                <a:solidFill>
                  <a:srgbClr val="EBEBEB"/>
                </a:solidFill>
                <a:latin typeface="+mj-lt"/>
                <a:ea typeface="+mj-ea"/>
                <a:cs typeface="+mj-cs"/>
              </a:rPr>
              <a:t> – Week 7</a:t>
            </a:r>
            <a:br>
              <a:rPr lang="en-US" sz="1800" dirty="0">
                <a:solidFill>
                  <a:srgbClr val="EBEBEB"/>
                </a:solidFill>
                <a:latin typeface="+mj-lt"/>
                <a:ea typeface="+mj-ea"/>
                <a:cs typeface="+mj-cs"/>
              </a:rPr>
            </a:br>
            <a:r>
              <a:rPr lang="en-US" sz="1800" dirty="0">
                <a:solidFill>
                  <a:srgbClr val="EBEBEB"/>
                </a:solidFill>
                <a:latin typeface="+mj-lt"/>
                <a:ea typeface="+mj-ea"/>
                <a:cs typeface="+mj-cs"/>
              </a:rPr>
              <a:t>Cost: $150 for the whole week!</a:t>
            </a:r>
          </a:p>
          <a:p>
            <a:endParaRPr lang="en-US" dirty="0">
              <a:solidFill>
                <a:srgbClr val="EBEBEB"/>
              </a:solidFill>
              <a:latin typeface="+mj-lt"/>
              <a:ea typeface="+mj-ea"/>
              <a:cs typeface="+mj-cs"/>
            </a:endParaRPr>
          </a:p>
          <a:p>
            <a:r>
              <a:rPr lang="en-US" sz="1800" dirty="0">
                <a:solidFill>
                  <a:srgbClr val="EBEBEB"/>
                </a:solidFill>
                <a:latin typeface="+mj-lt"/>
                <a:ea typeface="+mj-ea"/>
                <a:cs typeface="+mj-cs"/>
              </a:rPr>
              <a:t>Brotherhood Ceremony Opportunity for </a:t>
            </a:r>
            <a:r>
              <a:rPr lang="en-US" sz="1800" dirty="0" err="1">
                <a:solidFill>
                  <a:srgbClr val="EBEBEB"/>
                </a:solidFill>
                <a:latin typeface="+mj-lt"/>
                <a:ea typeface="+mj-ea"/>
                <a:cs typeface="+mj-cs"/>
              </a:rPr>
              <a:t>Tulpe</a:t>
            </a:r>
            <a:r>
              <a:rPr lang="en-US" sz="1800" dirty="0">
                <a:solidFill>
                  <a:srgbClr val="EBEBEB"/>
                </a:solidFill>
                <a:latin typeface="+mj-lt"/>
                <a:ea typeface="+mj-ea"/>
                <a:cs typeface="+mj-cs"/>
              </a:rPr>
              <a:t> Lodge members on Thursday Nights.</a:t>
            </a:r>
          </a:p>
          <a:p>
            <a:endParaRPr lang="en-US" dirty="0">
              <a:solidFill>
                <a:srgbClr val="EBEBEB"/>
              </a:solidFill>
              <a:latin typeface="+mj-lt"/>
              <a:ea typeface="+mj-ea"/>
              <a:cs typeface="+mj-cs"/>
            </a:endParaRPr>
          </a:p>
          <a:p>
            <a:r>
              <a:rPr lang="en-US" dirty="0">
                <a:solidFill>
                  <a:srgbClr val="EBEBEB"/>
                </a:solidFill>
                <a:latin typeface="+mj-lt"/>
                <a:ea typeface="+mj-ea"/>
                <a:cs typeface="+mj-cs"/>
              </a:rPr>
              <a:t>Fellowship </a:t>
            </a:r>
            <a:r>
              <a:rPr lang="en-US" sz="1800" dirty="0">
                <a:solidFill>
                  <a:srgbClr val="EBEBEB"/>
                </a:solidFill>
                <a:latin typeface="+mj-lt"/>
                <a:ea typeface="+mj-ea"/>
                <a:cs typeface="+mj-cs"/>
              </a:rPr>
              <a:t>on </a:t>
            </a:r>
            <a:r>
              <a:rPr lang="en-US" dirty="0">
                <a:solidFill>
                  <a:srgbClr val="EBEBEB"/>
                </a:solidFill>
                <a:latin typeface="+mj-lt"/>
                <a:ea typeface="+mj-ea"/>
                <a:cs typeface="+mj-cs"/>
              </a:rPr>
              <a:t>Monday</a:t>
            </a:r>
            <a:r>
              <a:rPr lang="en-US" sz="1800" dirty="0">
                <a:solidFill>
                  <a:srgbClr val="EBEBEB"/>
                </a:solidFill>
                <a:latin typeface="+mj-lt"/>
                <a:ea typeface="+mj-ea"/>
                <a:cs typeface="+mj-cs"/>
              </a:rPr>
              <a:t>!</a:t>
            </a:r>
          </a:p>
          <a:p>
            <a:endParaRPr lang="en-US" dirty="0">
              <a:solidFill>
                <a:srgbClr val="EBEBEB"/>
              </a:solidFill>
              <a:latin typeface="+mj-lt"/>
              <a:ea typeface="+mj-ea"/>
              <a:cs typeface="+mj-cs"/>
            </a:endParaRPr>
          </a:p>
          <a:p>
            <a:r>
              <a:rPr lang="en-US" sz="1800" dirty="0">
                <a:solidFill>
                  <a:srgbClr val="EBEBEB"/>
                </a:solidFill>
                <a:latin typeface="+mj-lt"/>
                <a:ea typeface="+mj-ea"/>
                <a:cs typeface="+mj-cs"/>
              </a:rPr>
              <a:t>Tap Out Ceremony at the </a:t>
            </a:r>
            <a:r>
              <a:rPr lang="en-US" dirty="0">
                <a:solidFill>
                  <a:srgbClr val="EBEBEB"/>
                </a:solidFill>
                <a:latin typeface="+mj-lt"/>
                <a:ea typeface="+mj-ea"/>
                <a:cs typeface="+mj-cs"/>
              </a:rPr>
              <a:t>Friday</a:t>
            </a:r>
            <a:r>
              <a:rPr lang="en-US" sz="1800" dirty="0">
                <a:solidFill>
                  <a:srgbClr val="EBEBEB"/>
                </a:solidFill>
                <a:latin typeface="+mj-lt"/>
                <a:ea typeface="+mj-ea"/>
                <a:cs typeface="+mj-cs"/>
              </a:rPr>
              <a:t> Night Show.</a:t>
            </a:r>
          </a:p>
          <a:p>
            <a:endParaRPr lang="en-US" dirty="0">
              <a:solidFill>
                <a:srgbClr val="EBEBEB"/>
              </a:solidFill>
              <a:latin typeface="+mj-lt"/>
              <a:ea typeface="+mj-ea"/>
              <a:cs typeface="+mj-cs"/>
            </a:endParaRPr>
          </a:p>
          <a:p>
            <a:r>
              <a:rPr lang="en-US" sz="1800" dirty="0">
                <a:solidFill>
                  <a:srgbClr val="EBEBEB"/>
                </a:solidFill>
                <a:latin typeface="+mj-lt"/>
                <a:ea typeface="+mj-ea"/>
                <a:cs typeface="+mj-cs"/>
              </a:rPr>
              <a:t>Unit Elections available during your week!</a:t>
            </a:r>
          </a:p>
          <a:p>
            <a:endParaRPr lang="en-US" dirty="0"/>
          </a:p>
        </p:txBody>
      </p:sp>
    </p:spTree>
    <p:extLst>
      <p:ext uri="{BB962C8B-B14F-4D97-AF65-F5344CB8AC3E}">
        <p14:creationId xmlns:p14="http://schemas.microsoft.com/office/powerpoint/2010/main" val="3360119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6F79CD-1CFC-4763-8CC0-1E9C332B69D5}"/>
              </a:ext>
            </a:extLst>
          </p:cNvPr>
          <p:cNvSpPr txBox="1"/>
          <p:nvPr/>
        </p:nvSpPr>
        <p:spPr>
          <a:xfrm>
            <a:off x="1280160" y="832104"/>
            <a:ext cx="10460736" cy="646331"/>
          </a:xfrm>
          <a:prstGeom prst="rect">
            <a:avLst/>
          </a:prstGeom>
          <a:noFill/>
        </p:spPr>
        <p:txBody>
          <a:bodyPr wrap="square" rtlCol="0">
            <a:spAutoFit/>
          </a:bodyPr>
          <a:lstStyle/>
          <a:p>
            <a:pPr algn="ctr"/>
            <a:endParaRPr lang="en-US" dirty="0"/>
          </a:p>
          <a:p>
            <a:pPr marL="342900" indent="-342900">
              <a:buAutoNum type="arabicPeriod"/>
            </a:pPr>
            <a:endParaRPr lang="en-US" dirty="0"/>
          </a:p>
        </p:txBody>
      </p:sp>
      <p:pic>
        <p:nvPicPr>
          <p:cNvPr id="4" name="Picture 3" descr="A picture containing text, sign&#10;&#10;Description automatically generated">
            <a:extLst>
              <a:ext uri="{FF2B5EF4-FFF2-40B4-BE49-F238E27FC236}">
                <a16:creationId xmlns:a16="http://schemas.microsoft.com/office/drawing/2014/main" id="{BF75ED2D-C5AA-49FD-AC01-C3EC9E9BF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0" y="1026122"/>
            <a:ext cx="4805756" cy="4805756"/>
          </a:xfrm>
          <a:prstGeom prst="rect">
            <a:avLst/>
          </a:prstGeom>
          <a:ln>
            <a:noFill/>
          </a:ln>
          <a:effectLst>
            <a:softEdge rad="112500"/>
          </a:effectLst>
        </p:spPr>
      </p:pic>
      <p:sp>
        <p:nvSpPr>
          <p:cNvPr id="5" name="TextBox 4">
            <a:extLst>
              <a:ext uri="{FF2B5EF4-FFF2-40B4-BE49-F238E27FC236}">
                <a16:creationId xmlns:a16="http://schemas.microsoft.com/office/drawing/2014/main" id="{80DEBAEB-CE79-4DD8-A84C-277BAC5BAC4C}"/>
              </a:ext>
            </a:extLst>
          </p:cNvPr>
          <p:cNvSpPr txBox="1"/>
          <p:nvPr/>
        </p:nvSpPr>
        <p:spPr>
          <a:xfrm>
            <a:off x="7406641" y="693604"/>
            <a:ext cx="3720845" cy="1323439"/>
          </a:xfrm>
          <a:prstGeom prst="rect">
            <a:avLst/>
          </a:prstGeom>
          <a:noFill/>
        </p:spPr>
        <p:txBody>
          <a:bodyPr wrap="square" rtlCol="0">
            <a:spAutoFit/>
          </a:bodyPr>
          <a:lstStyle/>
          <a:p>
            <a:r>
              <a:rPr lang="en-US" sz="2000" b="1" dirty="0"/>
              <a:t>NYLT</a:t>
            </a:r>
          </a:p>
          <a:p>
            <a:r>
              <a:rPr lang="en-US" sz="2000" b="1" dirty="0"/>
              <a:t>Week 8</a:t>
            </a:r>
          </a:p>
          <a:p>
            <a:r>
              <a:rPr lang="en-US" sz="2000" b="1" dirty="0"/>
              <a:t>August 12-17</a:t>
            </a:r>
          </a:p>
          <a:p>
            <a:r>
              <a:rPr lang="en-US" sz="2000" b="1" dirty="0"/>
              <a:t>Camp Yawgoog</a:t>
            </a:r>
          </a:p>
        </p:txBody>
      </p:sp>
      <p:sp>
        <p:nvSpPr>
          <p:cNvPr id="6" name="TextBox 5">
            <a:extLst>
              <a:ext uri="{FF2B5EF4-FFF2-40B4-BE49-F238E27FC236}">
                <a16:creationId xmlns:a16="http://schemas.microsoft.com/office/drawing/2014/main" id="{373841D1-4F5E-4D88-8176-0CCA2109DF7B}"/>
              </a:ext>
            </a:extLst>
          </p:cNvPr>
          <p:cNvSpPr txBox="1"/>
          <p:nvPr/>
        </p:nvSpPr>
        <p:spPr>
          <a:xfrm>
            <a:off x="7406641" y="2933093"/>
            <a:ext cx="4114800" cy="2585323"/>
          </a:xfrm>
          <a:prstGeom prst="rect">
            <a:avLst/>
          </a:prstGeom>
          <a:noFill/>
        </p:spPr>
        <p:txBody>
          <a:bodyPr wrap="square" rtlCol="0">
            <a:spAutoFit/>
          </a:bodyPr>
          <a:lstStyle/>
          <a:p>
            <a:r>
              <a:rPr lang="en-US" b="1" i="0" dirty="0">
                <a:effectLst/>
                <a:latin typeface="arial" panose="020B0604020202020204" pitchFamily="34" charset="0"/>
              </a:rPr>
              <a:t>National Youth Leadership Training</a:t>
            </a:r>
            <a:r>
              <a:rPr lang="en-US" b="0" i="0" dirty="0">
                <a:effectLst/>
                <a:latin typeface="arial" panose="020B0604020202020204" pitchFamily="34" charset="0"/>
              </a:rPr>
              <a:t> is an exciting, action-packed program designed for councils to provide youth members with leadership skills and experience they can use in their home troops and in other situations demanding leadership of self and others. ... </a:t>
            </a:r>
            <a:r>
              <a:rPr lang="en-US" b="1" i="0" dirty="0">
                <a:effectLst/>
                <a:latin typeface="arial" panose="020B0604020202020204" pitchFamily="34" charset="0"/>
              </a:rPr>
              <a:t>NYLT</a:t>
            </a:r>
            <a:r>
              <a:rPr lang="en-US" b="0" i="0" dirty="0">
                <a:effectLst/>
                <a:latin typeface="arial" panose="020B0604020202020204" pitchFamily="34" charset="0"/>
              </a:rPr>
              <a:t> is a six-day course.</a:t>
            </a:r>
            <a:endParaRPr lang="en-US" dirty="0"/>
          </a:p>
        </p:txBody>
      </p:sp>
    </p:spTree>
    <p:extLst>
      <p:ext uri="{BB962C8B-B14F-4D97-AF65-F5344CB8AC3E}">
        <p14:creationId xmlns:p14="http://schemas.microsoft.com/office/powerpoint/2010/main" val="3803496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BCECD1-4407-397F-7847-0A493E57FEA5}"/>
              </a:ext>
            </a:extLst>
          </p:cNvPr>
          <p:cNvSpPr txBox="1"/>
          <p:nvPr/>
        </p:nvSpPr>
        <p:spPr>
          <a:xfrm>
            <a:off x="864425" y="2070452"/>
            <a:ext cx="3683997" cy="3139321"/>
          </a:xfrm>
          <a:prstGeom prst="rect">
            <a:avLst/>
          </a:prstGeom>
          <a:noFill/>
        </p:spPr>
        <p:txBody>
          <a:bodyPr wrap="square" rtlCol="0">
            <a:spAutoFit/>
          </a:bodyPr>
          <a:lstStyle/>
          <a:p>
            <a:r>
              <a:rPr lang="en-US" dirty="0">
                <a:latin typeface="arial" panose="020B0604020202020204" pitchFamily="34" charset="0"/>
              </a:rPr>
              <a:t>This is the first year that troops will have the opportunity to submit swim classification results ahead of time. Camp Yawgoog will only accept results that are dated January 1, 2024 or later.</a:t>
            </a:r>
          </a:p>
          <a:p>
            <a:endParaRPr lang="en-US" dirty="0">
              <a:latin typeface="arial" panose="020B0604020202020204" pitchFamily="34" charset="0"/>
            </a:endParaRPr>
          </a:p>
          <a:p>
            <a:r>
              <a:rPr lang="en-US" dirty="0">
                <a:latin typeface="arial" panose="020B0604020202020204" pitchFamily="34" charset="0"/>
              </a:rPr>
              <a:t>There is a link provided in the comments within the registration contact in Black Pug to the form to provide.</a:t>
            </a:r>
            <a:endParaRPr lang="en-US" dirty="0"/>
          </a:p>
        </p:txBody>
      </p:sp>
      <p:pic>
        <p:nvPicPr>
          <p:cNvPr id="3" name="Picture 2" descr="A child holding a scissors to another child&#10;&#10;Description automatically generated">
            <a:extLst>
              <a:ext uri="{FF2B5EF4-FFF2-40B4-BE49-F238E27FC236}">
                <a16:creationId xmlns:a16="http://schemas.microsoft.com/office/drawing/2014/main" id="{9CDF5225-F49C-27F9-C509-F04D884ACB6C}"/>
              </a:ext>
            </a:extLst>
          </p:cNvPr>
          <p:cNvPicPr>
            <a:picLocks noChangeAspect="1"/>
          </p:cNvPicPr>
          <p:nvPr/>
        </p:nvPicPr>
        <p:blipFill>
          <a:blip r:embed="rId2"/>
          <a:stretch>
            <a:fillRect/>
          </a:stretch>
        </p:blipFill>
        <p:spPr>
          <a:xfrm>
            <a:off x="5477497" y="1718854"/>
            <a:ext cx="6096000" cy="4064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8239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6F79CD-1CFC-4763-8CC0-1E9C332B69D5}"/>
              </a:ext>
            </a:extLst>
          </p:cNvPr>
          <p:cNvSpPr txBox="1"/>
          <p:nvPr/>
        </p:nvSpPr>
        <p:spPr>
          <a:xfrm>
            <a:off x="865632" y="682330"/>
            <a:ext cx="10460736" cy="6678751"/>
          </a:xfrm>
          <a:prstGeom prst="rect">
            <a:avLst/>
          </a:prstGeom>
          <a:noFill/>
        </p:spPr>
        <p:txBody>
          <a:bodyPr wrap="square" rtlCol="0">
            <a:spAutoFit/>
          </a:bodyPr>
          <a:lstStyle/>
          <a:p>
            <a:pPr algn="ctr"/>
            <a:r>
              <a:rPr lang="en-US" sz="3200" dirty="0">
                <a:latin typeface="Calibri" panose="020F0502020204030204" pitchFamily="34" charset="0"/>
                <a:cs typeface="Calibri" panose="020F0502020204030204" pitchFamily="34" charset="0"/>
              </a:rPr>
              <a:t>Final Payments</a:t>
            </a:r>
            <a:endParaRPr lang="en-US" sz="3200" dirty="0">
              <a:effectLst/>
              <a:latin typeface="Calibri" panose="020F0502020204030204" pitchFamily="34" charset="0"/>
              <a:ea typeface="Times New Roman" panose="02020603050405020304" pitchFamily="18" charset="0"/>
              <a:cs typeface="Calibri" panose="020F0502020204030204" pitchFamily="34" charset="0"/>
            </a:endParaRPr>
          </a:p>
          <a:p>
            <a:pPr algn="ctr"/>
            <a:endParaRPr lang="en-US" dirty="0"/>
          </a:p>
          <a:p>
            <a:pPr algn="ctr"/>
            <a:r>
              <a:rPr lang="en-US" dirty="0"/>
              <a:t>Final Payment Packets are due </a:t>
            </a:r>
            <a:r>
              <a:rPr lang="en-US" u="sng" dirty="0"/>
              <a:t>30</a:t>
            </a:r>
            <a:r>
              <a:rPr lang="en-US" dirty="0"/>
              <a:t> days prior to your arrival at camp.</a:t>
            </a:r>
          </a:p>
          <a:p>
            <a:pPr algn="ctr"/>
            <a:r>
              <a:rPr lang="en-US" dirty="0"/>
              <a:t>The only exception will be for a Scout that has signed up after the 30 days.  Scouts may be added on until the day of camp.</a:t>
            </a:r>
            <a:br>
              <a:rPr lang="en-US" dirty="0"/>
            </a:br>
            <a:endParaRPr lang="en-US" dirty="0"/>
          </a:p>
          <a:p>
            <a:pPr algn="ctr"/>
            <a:r>
              <a:rPr lang="en-US" dirty="0"/>
              <a:t>Payments, and forms that are missing will be a $25 late fee per form.</a:t>
            </a:r>
          </a:p>
          <a:p>
            <a:pPr algn="ctr"/>
            <a:endParaRPr lang="en-US" dirty="0"/>
          </a:p>
          <a:p>
            <a:pPr algn="ctr"/>
            <a:r>
              <a:rPr lang="en-US" dirty="0"/>
              <a:t>The Parent Portal is an </a:t>
            </a:r>
            <a:r>
              <a:rPr lang="en-US" b="1" dirty="0"/>
              <a:t>optional</a:t>
            </a:r>
            <a:r>
              <a:rPr lang="en-US" dirty="0"/>
              <a:t> feature that allows you (the registration contact) to provide your parents with access to just their Scout's part of the registration, to make payments and complete data entry such as access to sign up for merit badges ahead of time. Scouts that add merit badges that have a cost will be added to the troop total and applied to the individual total for payments. (Horsemanship, ATV, Ice Skating, Leatherwork, Basketry, Woodcarving, etc.)</a:t>
            </a:r>
          </a:p>
          <a:p>
            <a:pPr algn="ctr"/>
            <a:endParaRPr lang="en-US" dirty="0"/>
          </a:p>
          <a:p>
            <a:pPr algn="ctr"/>
            <a:r>
              <a:rPr lang="en-US" dirty="0"/>
              <a:t>Troops will receive their check-in time, picture time, and swim qualification time ahead of time in Black Pug. This will be in the registration contact section.</a:t>
            </a:r>
          </a:p>
          <a:p>
            <a:pPr algn="ctr"/>
            <a:r>
              <a:rPr lang="en-US" dirty="0"/>
              <a:t>Troops must pay through the system or use the parent portal for payments, or provide </a:t>
            </a:r>
            <a:r>
              <a:rPr lang="en-US" b="1" dirty="0"/>
              <a:t>one</a:t>
            </a:r>
            <a:r>
              <a:rPr lang="en-US" dirty="0"/>
              <a:t> troop check via mail.</a:t>
            </a:r>
          </a:p>
          <a:p>
            <a:pPr algn="ctr"/>
            <a:endParaRPr lang="en-US" dirty="0"/>
          </a:p>
          <a:p>
            <a:pPr algn="ctr"/>
            <a:r>
              <a:rPr lang="en-US" dirty="0"/>
              <a:t>Troops not adhering to this policy will NOT be allowed in camp.</a:t>
            </a:r>
          </a:p>
          <a:p>
            <a:pPr algn="ctr"/>
            <a:endParaRPr lang="en-US" dirty="0"/>
          </a:p>
          <a:p>
            <a:pPr marL="342900" indent="-342900">
              <a:buAutoNum type="arabicPeriod"/>
            </a:pPr>
            <a:endParaRPr lang="en-US" dirty="0"/>
          </a:p>
        </p:txBody>
      </p:sp>
      <p:sp>
        <p:nvSpPr>
          <p:cNvPr id="4" name="Rectangle 3">
            <a:extLst>
              <a:ext uri="{FF2B5EF4-FFF2-40B4-BE49-F238E27FC236}">
                <a16:creationId xmlns:a16="http://schemas.microsoft.com/office/drawing/2014/main" id="{72DCF314-5C57-323C-958D-54F5F12F3805}"/>
              </a:ext>
            </a:extLst>
          </p:cNvPr>
          <p:cNvSpPr/>
          <p:nvPr/>
        </p:nvSpPr>
        <p:spPr>
          <a:xfrm>
            <a:off x="865632" y="3113590"/>
            <a:ext cx="10373385" cy="17430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6303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6F79CD-1CFC-4763-8CC0-1E9C332B69D5}"/>
              </a:ext>
            </a:extLst>
          </p:cNvPr>
          <p:cNvSpPr txBox="1"/>
          <p:nvPr/>
        </p:nvSpPr>
        <p:spPr>
          <a:xfrm>
            <a:off x="865632" y="699582"/>
            <a:ext cx="10460736" cy="4462760"/>
          </a:xfrm>
          <a:prstGeom prst="rect">
            <a:avLst/>
          </a:prstGeom>
          <a:noFill/>
        </p:spPr>
        <p:txBody>
          <a:bodyPr wrap="square" rtlCol="0">
            <a:spAutoFit/>
          </a:bodyPr>
          <a:lstStyle/>
          <a:p>
            <a:pPr algn="ctr"/>
            <a:r>
              <a:rPr lang="en-US" sz="3200" dirty="0">
                <a:latin typeface="Calibri" panose="020F0502020204030204" pitchFamily="34" charset="0"/>
                <a:cs typeface="Calibri" panose="020F0502020204030204" pitchFamily="34" charset="0"/>
              </a:rPr>
              <a:t>Final Payments</a:t>
            </a:r>
            <a:endParaRPr lang="en-US" sz="3200" dirty="0">
              <a:effectLst/>
              <a:latin typeface="Calibri" panose="020F0502020204030204" pitchFamily="34" charset="0"/>
              <a:ea typeface="Times New Roman" panose="02020603050405020304" pitchFamily="18" charset="0"/>
              <a:cs typeface="Calibri" panose="020F0502020204030204" pitchFamily="34" charset="0"/>
            </a:endParaRPr>
          </a:p>
          <a:p>
            <a:pPr algn="ctr"/>
            <a:endParaRPr lang="en-US" dirty="0"/>
          </a:p>
          <a:p>
            <a:pPr algn="ctr"/>
            <a:r>
              <a:rPr lang="en-US" dirty="0"/>
              <a:t>Discounts –</a:t>
            </a:r>
          </a:p>
          <a:p>
            <a:pPr marL="285750" indent="-285750" algn="ctr">
              <a:buFont typeface="Arial" panose="020B0604020202020204" pitchFamily="34" charset="0"/>
              <a:buChar char="•"/>
            </a:pPr>
            <a:r>
              <a:rPr lang="en-US" dirty="0"/>
              <a:t>Sibling - $50 per sibling</a:t>
            </a:r>
          </a:p>
          <a:p>
            <a:pPr marL="285750" indent="-285750" algn="ctr">
              <a:buFont typeface="Arial" panose="020B0604020202020204" pitchFamily="34" charset="0"/>
              <a:buChar char="•"/>
            </a:pPr>
            <a:r>
              <a:rPr lang="en-US" dirty="0"/>
              <a:t>National High Adventure Discount - $100 (National High Adventure Bases Only)</a:t>
            </a:r>
          </a:p>
          <a:p>
            <a:pPr marL="285750" indent="-285750" algn="ctr">
              <a:buFont typeface="Arial" panose="020B0604020202020204" pitchFamily="34" charset="0"/>
              <a:buChar char="•"/>
            </a:pPr>
            <a:r>
              <a:rPr lang="en-US" dirty="0"/>
              <a:t>Additional Week Cost - $295 / week</a:t>
            </a:r>
          </a:p>
          <a:p>
            <a:pPr marL="285750" indent="-285750" algn="ctr">
              <a:buFont typeface="Arial" panose="020B0604020202020204" pitchFamily="34" charset="0"/>
              <a:buChar char="•"/>
            </a:pPr>
            <a:r>
              <a:rPr lang="en-US" dirty="0"/>
              <a:t>Adventure Card Discount of $20 per scout to match in Council Pricing in System for Spirit of Adventure Troops</a:t>
            </a:r>
          </a:p>
          <a:p>
            <a:pPr marL="285750" indent="-285750" algn="ctr">
              <a:buFont typeface="Arial" panose="020B0604020202020204" pitchFamily="34" charset="0"/>
              <a:buChar char="•"/>
            </a:pPr>
            <a:r>
              <a:rPr lang="en-US" b="1" dirty="0"/>
              <a:t>New Scout Discount of $99 </a:t>
            </a:r>
            <a:r>
              <a:rPr lang="en-US" dirty="0"/>
              <a:t>eligible for Mayflower, Narragansett and Spirit of Adventure Councils. </a:t>
            </a:r>
            <a:br>
              <a:rPr lang="en-US" dirty="0"/>
            </a:br>
            <a:br>
              <a:rPr lang="en-US" dirty="0"/>
            </a:br>
            <a:r>
              <a:rPr lang="en-US" dirty="0"/>
              <a:t>New Scouts who joined Sept. 1, 2023 or later can attend for $99! Use this for spring recruitment!!</a:t>
            </a:r>
          </a:p>
          <a:p>
            <a:pPr marL="285750" indent="-285750" algn="ctr">
              <a:buFont typeface="Arial" panose="020B0604020202020204" pitchFamily="34" charset="0"/>
              <a:buChar char="•"/>
            </a:pPr>
            <a:endParaRPr lang="en-US" b="1" dirty="0"/>
          </a:p>
          <a:p>
            <a:pPr marL="342900" indent="-342900">
              <a:buAutoNum type="arabicPeriod"/>
            </a:pPr>
            <a:endParaRPr lang="en-US" dirty="0"/>
          </a:p>
        </p:txBody>
      </p:sp>
      <p:sp>
        <p:nvSpPr>
          <p:cNvPr id="4" name="Rectangle 3">
            <a:extLst>
              <a:ext uri="{FF2B5EF4-FFF2-40B4-BE49-F238E27FC236}">
                <a16:creationId xmlns:a16="http://schemas.microsoft.com/office/drawing/2014/main" id="{72DCF314-5C57-323C-958D-54F5F12F3805}"/>
              </a:ext>
            </a:extLst>
          </p:cNvPr>
          <p:cNvSpPr/>
          <p:nvPr/>
        </p:nvSpPr>
        <p:spPr>
          <a:xfrm>
            <a:off x="763929" y="4561351"/>
            <a:ext cx="10562439" cy="15153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159899F-CCD3-443E-4210-F23E9361684E}"/>
              </a:ext>
            </a:extLst>
          </p:cNvPr>
          <p:cNvSpPr txBox="1"/>
          <p:nvPr/>
        </p:nvSpPr>
        <p:spPr>
          <a:xfrm>
            <a:off x="682366" y="4561350"/>
            <a:ext cx="10460736" cy="1754326"/>
          </a:xfrm>
          <a:prstGeom prst="rect">
            <a:avLst/>
          </a:prstGeom>
          <a:noFill/>
        </p:spPr>
        <p:txBody>
          <a:bodyPr wrap="square" rtlCol="0">
            <a:spAutoFit/>
          </a:bodyPr>
          <a:lstStyle/>
          <a:p>
            <a:pPr algn="ctr"/>
            <a:r>
              <a:rPr lang="en-US" dirty="0"/>
              <a:t>Starting May 1, we will be entering in camperships and applicable discount codes </a:t>
            </a:r>
            <a:r>
              <a:rPr lang="en-US" dirty="0" err="1"/>
              <a:t>ie</a:t>
            </a:r>
            <a:r>
              <a:rPr lang="en-US" dirty="0"/>
              <a:t> Adventure Card and New Scout Discounts. Within Black Pug, there is the opportunity to use self entry for us to verify starting on May 1, </a:t>
            </a:r>
            <a:r>
              <a:rPr lang="en-US" dirty="0" err="1"/>
              <a:t>ie</a:t>
            </a:r>
            <a:r>
              <a:rPr lang="en-US" dirty="0"/>
              <a:t> adults splitting the week, put that information now, so it can get approved and discounts can be added for final fees to be paid 30 days in advance.</a:t>
            </a:r>
          </a:p>
          <a:p>
            <a:pPr marL="342900" indent="-342900">
              <a:buAutoNum type="arabicPeriod"/>
            </a:pPr>
            <a:endParaRPr lang="en-US" dirty="0"/>
          </a:p>
        </p:txBody>
      </p:sp>
    </p:spTree>
    <p:extLst>
      <p:ext uri="{BB962C8B-B14F-4D97-AF65-F5344CB8AC3E}">
        <p14:creationId xmlns:p14="http://schemas.microsoft.com/office/powerpoint/2010/main" val="3084334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867961-DF13-4964-B656-9C8F9B8A0AEB}"/>
              </a:ext>
            </a:extLst>
          </p:cNvPr>
          <p:cNvSpPr txBox="1"/>
          <p:nvPr/>
        </p:nvSpPr>
        <p:spPr>
          <a:xfrm>
            <a:off x="865632" y="699582"/>
            <a:ext cx="10460736" cy="1415772"/>
          </a:xfrm>
          <a:prstGeom prst="rect">
            <a:avLst/>
          </a:prstGeom>
          <a:noFill/>
        </p:spPr>
        <p:txBody>
          <a:bodyPr wrap="square" rtlCol="0">
            <a:spAutoFit/>
          </a:bodyPr>
          <a:lstStyle/>
          <a:p>
            <a:pPr algn="ctr"/>
            <a:r>
              <a:rPr lang="en-US" sz="3200" dirty="0">
                <a:latin typeface="Calibri" panose="020F0502020204030204" pitchFamily="34" charset="0"/>
                <a:cs typeface="Calibri" panose="020F0502020204030204" pitchFamily="34" charset="0"/>
              </a:rPr>
              <a:t>2024 PRE-CHECK-IN INFORMATION</a:t>
            </a:r>
          </a:p>
          <a:p>
            <a:pPr algn="ctr"/>
            <a:r>
              <a:rPr lang="en-US" dirty="0">
                <a:hlinkClick r:id="rId2"/>
              </a:rPr>
              <a:t>https://www.yawgoog.org/troops</a:t>
            </a:r>
            <a:r>
              <a:rPr lang="en-US" dirty="0"/>
              <a:t> </a:t>
            </a:r>
          </a:p>
          <a:p>
            <a:pPr algn="ctr"/>
            <a:endParaRPr lang="en-US" dirty="0"/>
          </a:p>
          <a:p>
            <a:pPr marL="342900" indent="-342900">
              <a:buAutoNum type="arabicPeriod"/>
            </a:pPr>
            <a:endParaRPr lang="en-US" dirty="0"/>
          </a:p>
        </p:txBody>
      </p:sp>
      <p:pic>
        <p:nvPicPr>
          <p:cNvPr id="5" name="Picture 4" descr="A group of people posing for a photo&#10;&#10;Description automatically generated">
            <a:extLst>
              <a:ext uri="{FF2B5EF4-FFF2-40B4-BE49-F238E27FC236}">
                <a16:creationId xmlns:a16="http://schemas.microsoft.com/office/drawing/2014/main" id="{8A4000CB-7573-4F14-B169-7D3CA355D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7321" y="2205810"/>
            <a:ext cx="4189047" cy="3141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364ACD78-5161-4EFF-B0AA-D5D2FD160DBE}"/>
              </a:ext>
            </a:extLst>
          </p:cNvPr>
          <p:cNvSpPr txBox="1"/>
          <p:nvPr/>
        </p:nvSpPr>
        <p:spPr>
          <a:xfrm>
            <a:off x="788657" y="1807842"/>
            <a:ext cx="6097554" cy="4247317"/>
          </a:xfrm>
          <a:prstGeom prst="rect">
            <a:avLst/>
          </a:prstGeom>
          <a:noFill/>
        </p:spPr>
        <p:txBody>
          <a:bodyPr wrap="square" lIns="91440" tIns="45720" rIns="91440" bIns="45720" anchor="t">
            <a:spAutoFit/>
          </a:bodyPr>
          <a:lstStyle/>
          <a:p>
            <a:pPr algn="ctr"/>
            <a:r>
              <a:rPr lang="en-US" dirty="0"/>
              <a:t>Payments, Health Forms, Unit Behavior Plans, all Forms to Complete - are due 30 days prior to your arrival at camp.</a:t>
            </a:r>
          </a:p>
          <a:p>
            <a:pPr algn="ctr"/>
            <a:endParaRPr lang="en-US" dirty="0"/>
          </a:p>
          <a:p>
            <a:pPr algn="ctr"/>
            <a:r>
              <a:rPr lang="en-US" dirty="0"/>
              <a:t>Checklist found on website!</a:t>
            </a:r>
          </a:p>
          <a:p>
            <a:pPr algn="ctr"/>
            <a:endParaRPr lang="en-US" dirty="0"/>
          </a:p>
          <a:p>
            <a:pPr algn="ctr"/>
            <a:r>
              <a:rPr lang="en-US" dirty="0"/>
              <a:t>Troops will be able to view their check-in time</a:t>
            </a:r>
            <a:r>
              <a:rPr lang="en-US"/>
              <a:t>, swim qual time, and picture time</a:t>
            </a:r>
            <a:r>
              <a:rPr lang="en-US" dirty="0"/>
              <a:t> after submitting their final payment on their </a:t>
            </a:r>
            <a:r>
              <a:rPr lang="en-US"/>
              <a:t>Black Pug</a:t>
            </a:r>
            <a:r>
              <a:rPr lang="en-US" dirty="0"/>
              <a:t> Troop Profile. You will need this to check-in Sunday with </a:t>
            </a:r>
            <a:r>
              <a:rPr lang="en-US" u="sng" dirty="0"/>
              <a:t>any corrections </a:t>
            </a:r>
            <a:r>
              <a:rPr lang="en-US" dirty="0"/>
              <a:t>or final changes.</a:t>
            </a:r>
          </a:p>
          <a:p>
            <a:pPr algn="ctr"/>
            <a:endParaRPr lang="en-US" dirty="0"/>
          </a:p>
          <a:p>
            <a:pPr algn="ctr"/>
            <a:r>
              <a:rPr lang="en-US" dirty="0"/>
              <a:t>Troops not adhering to this policy will NOT be allowed in camp.</a:t>
            </a:r>
          </a:p>
          <a:p>
            <a:pPr algn="ctr"/>
            <a:endParaRPr lang="en-US" dirty="0"/>
          </a:p>
        </p:txBody>
      </p:sp>
    </p:spTree>
    <p:extLst>
      <p:ext uri="{BB962C8B-B14F-4D97-AF65-F5344CB8AC3E}">
        <p14:creationId xmlns:p14="http://schemas.microsoft.com/office/powerpoint/2010/main" val="968015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D35BD3B-EB47-4799-8C98-505511E2840A}"/>
              </a:ext>
            </a:extLst>
          </p:cNvPr>
          <p:cNvSpPr txBox="1"/>
          <p:nvPr/>
        </p:nvSpPr>
        <p:spPr>
          <a:xfrm>
            <a:off x="1199320" y="5034768"/>
            <a:ext cx="3127514" cy="646331"/>
          </a:xfrm>
          <a:prstGeom prst="rect">
            <a:avLst/>
          </a:prstGeom>
          <a:noFill/>
        </p:spPr>
        <p:txBody>
          <a:bodyPr wrap="square" rtlCol="0">
            <a:spAutoFit/>
          </a:bodyPr>
          <a:lstStyle/>
          <a:p>
            <a:r>
              <a:rPr lang="en-US" dirty="0"/>
              <a:t>Three Point Camp Director</a:t>
            </a:r>
          </a:p>
          <a:p>
            <a:pPr algn="ctr"/>
            <a:r>
              <a:rPr lang="en-US" dirty="0"/>
              <a:t>Patrick Dalton</a:t>
            </a:r>
          </a:p>
        </p:txBody>
      </p:sp>
      <p:sp>
        <p:nvSpPr>
          <p:cNvPr id="5" name="TextBox 4">
            <a:extLst>
              <a:ext uri="{FF2B5EF4-FFF2-40B4-BE49-F238E27FC236}">
                <a16:creationId xmlns:a16="http://schemas.microsoft.com/office/drawing/2014/main" id="{60DEBB22-85B1-418C-9C11-C3B377CDBC04}"/>
              </a:ext>
            </a:extLst>
          </p:cNvPr>
          <p:cNvSpPr txBox="1"/>
          <p:nvPr/>
        </p:nvSpPr>
        <p:spPr>
          <a:xfrm>
            <a:off x="4326834" y="4634321"/>
            <a:ext cx="3538331" cy="646331"/>
          </a:xfrm>
          <a:prstGeom prst="rect">
            <a:avLst/>
          </a:prstGeom>
          <a:noFill/>
        </p:spPr>
        <p:txBody>
          <a:bodyPr wrap="square" rtlCol="0">
            <a:spAutoFit/>
          </a:bodyPr>
          <a:lstStyle/>
          <a:p>
            <a:r>
              <a:rPr lang="en-US" dirty="0"/>
              <a:t>Medicine Bow Camp Director</a:t>
            </a:r>
          </a:p>
          <a:p>
            <a:pPr algn="ctr"/>
            <a:r>
              <a:rPr lang="en-US" dirty="0"/>
              <a:t>Matt Limongelli</a:t>
            </a:r>
          </a:p>
        </p:txBody>
      </p:sp>
      <p:sp>
        <p:nvSpPr>
          <p:cNvPr id="6" name="TextBox 5">
            <a:extLst>
              <a:ext uri="{FF2B5EF4-FFF2-40B4-BE49-F238E27FC236}">
                <a16:creationId xmlns:a16="http://schemas.microsoft.com/office/drawing/2014/main" id="{FC72BFEE-4C77-47E1-B7B1-8827FBBE7900}"/>
              </a:ext>
            </a:extLst>
          </p:cNvPr>
          <p:cNvSpPr txBox="1"/>
          <p:nvPr/>
        </p:nvSpPr>
        <p:spPr>
          <a:xfrm>
            <a:off x="7938050" y="5034768"/>
            <a:ext cx="3538331" cy="646331"/>
          </a:xfrm>
          <a:prstGeom prst="rect">
            <a:avLst/>
          </a:prstGeom>
          <a:noFill/>
        </p:spPr>
        <p:txBody>
          <a:bodyPr wrap="square" rtlCol="0">
            <a:spAutoFit/>
          </a:bodyPr>
          <a:lstStyle/>
          <a:p>
            <a:pPr algn="ctr"/>
            <a:r>
              <a:rPr lang="en-US" dirty="0"/>
              <a:t>Sandy Beach Camp Director</a:t>
            </a:r>
          </a:p>
          <a:p>
            <a:pPr algn="ctr"/>
            <a:r>
              <a:rPr lang="en-US" dirty="0"/>
              <a:t>Steven Renfree</a:t>
            </a:r>
          </a:p>
        </p:txBody>
      </p:sp>
      <p:pic>
        <p:nvPicPr>
          <p:cNvPr id="1025" name="Picture 1" descr="Photo by Yawgoog Scout Reservation on August 17, 2020. May be an image of one or more people and eyeglasses.">
            <a:extLst>
              <a:ext uri="{FF2B5EF4-FFF2-40B4-BE49-F238E27FC236}">
                <a16:creationId xmlns:a16="http://schemas.microsoft.com/office/drawing/2014/main" id="{728F527B-EC31-48EE-AED2-C4223EE1A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879" y="2601265"/>
            <a:ext cx="2292626" cy="22926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2" descr="May be an image of 4 people, people standing and outdoors">
            <a:extLst>
              <a:ext uri="{FF2B5EF4-FFF2-40B4-BE49-F238E27FC236}">
                <a16:creationId xmlns:a16="http://schemas.microsoft.com/office/drawing/2014/main" id="{446C969B-3D14-59B1-7BDD-1BFF7D1F25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008" t="34817" r="18756" b="25849"/>
          <a:stretch/>
        </p:blipFill>
        <p:spPr bwMode="auto">
          <a:xfrm>
            <a:off x="8355492" y="2537083"/>
            <a:ext cx="2537791" cy="2377504"/>
          </a:xfrm>
          <a:prstGeom prst="rect">
            <a:avLst/>
          </a:prstGeom>
          <a:solidFill>
            <a:srgbClr val="FFFFFF">
              <a:shade val="85000"/>
            </a:srgbClr>
          </a:solidFill>
          <a:ln w="88900" cap="sq">
            <a:solidFill>
              <a:srgbClr val="FFFFFF"/>
            </a:solidFill>
            <a:miter lim="800000"/>
          </a:ln>
        </p:spPr>
      </p:pic>
      <p:sp>
        <p:nvSpPr>
          <p:cNvPr id="3" name="Title 1">
            <a:extLst>
              <a:ext uri="{FF2B5EF4-FFF2-40B4-BE49-F238E27FC236}">
                <a16:creationId xmlns:a16="http://schemas.microsoft.com/office/drawing/2014/main" id="{CAC9F316-9C25-5121-4D8D-6EC1DA6D3BBE}"/>
              </a:ext>
            </a:extLst>
          </p:cNvPr>
          <p:cNvSpPr txBox="1">
            <a:spLocks/>
          </p:cNvSpPr>
          <p:nvPr/>
        </p:nvSpPr>
        <p:spPr>
          <a:xfrm>
            <a:off x="619326" y="115672"/>
            <a:ext cx="10953344" cy="2122457"/>
          </a:xfrm>
          <a:prstGeom prst="rect">
            <a:avLst/>
          </a:prstGeom>
        </p:spPr>
        <p:txBody>
          <a:bodyPr anchor="b">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b="1" dirty="0">
                <a:latin typeface="BurfordRusticBook" panose="02000000000000000000" pitchFamily="50" charset="0"/>
              </a:rPr>
              <a:t>Key Staff Introductions</a:t>
            </a:r>
            <a:br>
              <a:rPr lang="en-US" sz="6600" b="1" dirty="0">
                <a:latin typeface="BurfordRusticBook" panose="02000000000000000000" pitchFamily="50" charset="0"/>
              </a:rPr>
            </a:br>
            <a:endParaRPr lang="en-US" sz="6600" b="1" dirty="0">
              <a:latin typeface="BurfordRusticBook" panose="02000000000000000000" pitchFamily="50" charset="0"/>
            </a:endParaRPr>
          </a:p>
        </p:txBody>
      </p:sp>
      <p:pic>
        <p:nvPicPr>
          <p:cNvPr id="7" name="Picture 6" descr="A person standing on a rock with mountains in the background&#10;&#10;Description automatically generated">
            <a:extLst>
              <a:ext uri="{FF2B5EF4-FFF2-40B4-BE49-F238E27FC236}">
                <a16:creationId xmlns:a16="http://schemas.microsoft.com/office/drawing/2014/main" id="{E5C7FDB0-9AAD-3386-4CBF-A3075BD8E424}"/>
              </a:ext>
            </a:extLst>
          </p:cNvPr>
          <p:cNvPicPr>
            <a:picLocks noChangeAspect="1"/>
          </p:cNvPicPr>
          <p:nvPr/>
        </p:nvPicPr>
        <p:blipFill rotWithShape="1">
          <a:blip r:embed="rId4"/>
          <a:srcRect l="19106" t="305" r="8827" b="-629"/>
          <a:stretch/>
        </p:blipFill>
        <p:spPr>
          <a:xfrm>
            <a:off x="4815535" y="2247688"/>
            <a:ext cx="2548915" cy="2299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1389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9C7A51-7E4F-4DD2-3123-4474C0EB71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24009" y="493003"/>
            <a:ext cx="7143981" cy="21431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B974A06E-7110-3C9C-11F4-BC9A79DD0632}"/>
              </a:ext>
            </a:extLst>
          </p:cNvPr>
          <p:cNvSpPr txBox="1"/>
          <p:nvPr/>
        </p:nvSpPr>
        <p:spPr>
          <a:xfrm>
            <a:off x="1451042" y="2889115"/>
            <a:ext cx="9289914" cy="2031325"/>
          </a:xfrm>
          <a:prstGeom prst="rect">
            <a:avLst/>
          </a:prstGeom>
          <a:noFill/>
        </p:spPr>
        <p:txBody>
          <a:bodyPr wrap="square" rtlCol="0">
            <a:spAutoFit/>
          </a:bodyPr>
          <a:lstStyle/>
          <a:p>
            <a:r>
              <a:rPr lang="en-US" b="1" dirty="0"/>
              <a:t>Who</a:t>
            </a:r>
            <a:r>
              <a:rPr lang="en-US" dirty="0"/>
              <a:t> – Everyone will use this who is staying on property </a:t>
            </a:r>
          </a:p>
          <a:p>
            <a:r>
              <a:rPr lang="en-US" b="1" dirty="0"/>
              <a:t>What </a:t>
            </a:r>
            <a:r>
              <a:rPr lang="en-US" dirty="0"/>
              <a:t>– Online Medical Forms and Troop Submissions</a:t>
            </a:r>
          </a:p>
          <a:p>
            <a:r>
              <a:rPr lang="en-US" b="1" dirty="0"/>
              <a:t>When</a:t>
            </a:r>
            <a:r>
              <a:rPr lang="en-US" dirty="0"/>
              <a:t> – Access is available now to troop leaders </a:t>
            </a:r>
            <a:r>
              <a:rPr lang="en-US" dirty="0">
                <a:sym typeface="Wingdings" panose="05000000000000000000" pitchFamily="2" charset="2"/>
              </a:rPr>
              <a:t> who upload the troop roster</a:t>
            </a:r>
            <a:endParaRPr lang="en-US" dirty="0"/>
          </a:p>
          <a:p>
            <a:r>
              <a:rPr lang="en-US" b="1" dirty="0"/>
              <a:t>Where</a:t>
            </a:r>
            <a:r>
              <a:rPr lang="en-US" dirty="0"/>
              <a:t> – </a:t>
            </a:r>
            <a:r>
              <a:rPr lang="en-US" dirty="0">
                <a:hlinkClick r:id="rId3"/>
              </a:rPr>
              <a:t>www.yawgoog.org/campdoc</a:t>
            </a:r>
            <a:r>
              <a:rPr lang="en-US" dirty="0"/>
              <a:t>  </a:t>
            </a:r>
          </a:p>
          <a:p>
            <a:r>
              <a:rPr lang="en-US" b="1" dirty="0"/>
              <a:t>Why</a:t>
            </a:r>
            <a:r>
              <a:rPr lang="en-US" dirty="0"/>
              <a:t> – 21</a:t>
            </a:r>
            <a:r>
              <a:rPr lang="en-US" baseline="30000" dirty="0"/>
              <a:t>st</a:t>
            </a:r>
            <a:r>
              <a:rPr lang="en-US" dirty="0"/>
              <a:t> century, data retention, health lodge benefits, scoutmasters and troop representatives have an easier time collecting info, provides emergency contacts in a centralized location, and much more.</a:t>
            </a:r>
          </a:p>
        </p:txBody>
      </p:sp>
    </p:spTree>
    <p:extLst>
      <p:ext uri="{BB962C8B-B14F-4D97-AF65-F5344CB8AC3E}">
        <p14:creationId xmlns:p14="http://schemas.microsoft.com/office/powerpoint/2010/main" val="1654270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8ED3AA-7BB9-4031-AF48-D4D2B7250DE0}"/>
              </a:ext>
            </a:extLst>
          </p:cNvPr>
          <p:cNvSpPr txBox="1"/>
          <p:nvPr/>
        </p:nvSpPr>
        <p:spPr>
          <a:xfrm>
            <a:off x="5240019" y="1153311"/>
            <a:ext cx="6236208" cy="3354765"/>
          </a:xfrm>
          <a:prstGeom prst="rect">
            <a:avLst/>
          </a:prstGeom>
          <a:noFill/>
        </p:spPr>
        <p:txBody>
          <a:bodyPr wrap="square" rtlCol="0">
            <a:spAutoFit/>
          </a:bodyPr>
          <a:lstStyle/>
          <a:p>
            <a:pPr algn="ctr"/>
            <a:r>
              <a:rPr lang="en-US" sz="3200" b="1" dirty="0"/>
              <a:t>Health Forms</a:t>
            </a:r>
          </a:p>
          <a:p>
            <a:pPr algn="ctr"/>
            <a:endParaRPr lang="en-US" dirty="0"/>
          </a:p>
          <a:p>
            <a:pPr algn="ctr"/>
            <a:r>
              <a:rPr lang="en-US" dirty="0"/>
              <a:t>Every Scout and adult attending Yawgoog must have their health profile completed in Camp Doc on Sunday check in to be allowed to stay on the Reservation. </a:t>
            </a:r>
          </a:p>
          <a:p>
            <a:pPr algn="ctr"/>
            <a:endParaRPr lang="en-US" dirty="0"/>
          </a:p>
          <a:p>
            <a:pPr algn="ctr"/>
            <a:endParaRPr lang="en-US" dirty="0"/>
          </a:p>
          <a:p>
            <a:pPr algn="ctr"/>
            <a:r>
              <a:rPr lang="en-US" dirty="0"/>
              <a:t>Doctor’s Signature - Each Scout and adult must have a medical exam given within </a:t>
            </a:r>
            <a:r>
              <a:rPr lang="en-US" b="1" dirty="0"/>
              <a:t>12</a:t>
            </a:r>
            <a:r>
              <a:rPr lang="en-US" dirty="0"/>
              <a:t> months of going to camp.</a:t>
            </a:r>
          </a:p>
        </p:txBody>
      </p:sp>
      <p:pic>
        <p:nvPicPr>
          <p:cNvPr id="4" name="Picture 3">
            <a:extLst>
              <a:ext uri="{FF2B5EF4-FFF2-40B4-BE49-F238E27FC236}">
                <a16:creationId xmlns:a16="http://schemas.microsoft.com/office/drawing/2014/main" id="{0FA2C34B-8383-469A-8087-34895DF7DAC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5772" y="765376"/>
            <a:ext cx="4204677" cy="1261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C6ACD039-5AC8-711E-AAB4-626912C2D36E}"/>
              </a:ext>
            </a:extLst>
          </p:cNvPr>
          <p:cNvSpPr txBox="1"/>
          <p:nvPr/>
        </p:nvSpPr>
        <p:spPr>
          <a:xfrm>
            <a:off x="5310934" y="5112044"/>
            <a:ext cx="6094378" cy="369332"/>
          </a:xfrm>
          <a:prstGeom prst="rect">
            <a:avLst/>
          </a:prstGeom>
          <a:noFill/>
        </p:spPr>
        <p:txBody>
          <a:bodyPr wrap="square">
            <a:spAutoFit/>
          </a:bodyPr>
          <a:lstStyle/>
          <a:p>
            <a:r>
              <a:rPr lang="en-US" dirty="0">
                <a:hlinkClick r:id="rId3"/>
              </a:rPr>
              <a:t>https://www.yawgoog.org/health-forms</a:t>
            </a:r>
            <a:r>
              <a:rPr lang="en-US" dirty="0"/>
              <a:t> </a:t>
            </a:r>
          </a:p>
        </p:txBody>
      </p:sp>
      <p:pic>
        <p:nvPicPr>
          <p:cNvPr id="9" name="Picture 8" descr="Icon&#10;&#10;Description automatically generated">
            <a:extLst>
              <a:ext uri="{FF2B5EF4-FFF2-40B4-BE49-F238E27FC236}">
                <a16:creationId xmlns:a16="http://schemas.microsoft.com/office/drawing/2014/main" id="{C873C372-3EC2-7944-44BC-82695A94C3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8608">
            <a:off x="1090417" y="2708399"/>
            <a:ext cx="3657607" cy="3657607"/>
          </a:xfrm>
          <a:prstGeom prst="rect">
            <a:avLst/>
          </a:prstGeom>
        </p:spPr>
      </p:pic>
    </p:spTree>
    <p:extLst>
      <p:ext uri="{BB962C8B-B14F-4D97-AF65-F5344CB8AC3E}">
        <p14:creationId xmlns:p14="http://schemas.microsoft.com/office/powerpoint/2010/main" val="1502660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9" name="Picture 28">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1" name="Oval 30">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3" name="Picture 32">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5" name="Picture 34">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7" name="Rectangle 36">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Rectangle 3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A large body of water with trees in the background&#10;&#10;Description automatically generated with low confidence">
            <a:extLst>
              <a:ext uri="{FF2B5EF4-FFF2-40B4-BE49-F238E27FC236}">
                <a16:creationId xmlns:a16="http://schemas.microsoft.com/office/drawing/2014/main" id="{4CCA3CFF-72C7-4796-9EBD-03ACDBAD0B7F}"/>
              </a:ext>
            </a:extLst>
          </p:cNvPr>
          <p:cNvPicPr>
            <a:picLocks noChangeAspect="1"/>
          </p:cNvPicPr>
          <p:nvPr/>
        </p:nvPicPr>
        <p:blipFill rotWithShape="1">
          <a:blip r:embed="rId6">
            <a:extLst>
              <a:ext uri="{28A0092B-C50C-407E-A947-70E740481C1C}">
                <a14:useLocalDpi xmlns:a14="http://schemas.microsoft.com/office/drawing/2010/main" val="0"/>
              </a:ext>
            </a:extLst>
          </a:blip>
          <a:srcRect l="28066" r="17547"/>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43" name="Rectangle 42">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CE6F79CD-1CFC-4763-8CC0-1E9C332B69D5}"/>
              </a:ext>
            </a:extLst>
          </p:cNvPr>
          <p:cNvSpPr txBox="1"/>
          <p:nvPr/>
        </p:nvSpPr>
        <p:spPr>
          <a:xfrm>
            <a:off x="5497149" y="1380356"/>
            <a:ext cx="6217458" cy="4602155"/>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buFont typeface="Wingdings 3" charset="2"/>
              <a:buChar char=""/>
            </a:pPr>
            <a:r>
              <a:rPr lang="en-US" b="1" dirty="0">
                <a:latin typeface="+mj-lt"/>
                <a:ea typeface="+mj-ea"/>
                <a:cs typeface="+mj-cs"/>
              </a:rPr>
              <a:t>Self Screening </a:t>
            </a:r>
            <a:r>
              <a:rPr lang="en-US" dirty="0">
                <a:latin typeface="+mj-lt"/>
                <a:ea typeface="+mj-ea"/>
                <a:cs typeface="+mj-cs"/>
              </a:rPr>
              <a:t>to be completed by all troops, with a roster presented at check-in that all have completed the self-assessment. (Self Screening – Symptom Check, not a test)</a:t>
            </a:r>
          </a:p>
          <a:p>
            <a:pPr>
              <a:spcBef>
                <a:spcPts val="1000"/>
              </a:spcBef>
              <a:buClr>
                <a:schemeClr val="bg2">
                  <a:lumMod val="40000"/>
                  <a:lumOff val="60000"/>
                </a:schemeClr>
              </a:buClr>
              <a:buSzPct val="80000"/>
              <a:buFont typeface="Wingdings 3" charset="2"/>
              <a:buChar char=""/>
            </a:pPr>
            <a:r>
              <a:rPr lang="en-US" dirty="0">
                <a:latin typeface="+mj-lt"/>
                <a:ea typeface="+mj-ea"/>
                <a:cs typeface="+mj-cs"/>
              </a:rPr>
              <a:t>Symptom Check Daily</a:t>
            </a:r>
          </a:p>
          <a:p>
            <a:pPr>
              <a:spcBef>
                <a:spcPts val="1000"/>
              </a:spcBef>
              <a:buClr>
                <a:schemeClr val="bg2">
                  <a:lumMod val="40000"/>
                  <a:lumOff val="60000"/>
                </a:schemeClr>
              </a:buClr>
              <a:buSzPct val="80000"/>
              <a:buFont typeface="Wingdings 3" charset="2"/>
              <a:buChar char=""/>
            </a:pPr>
            <a:r>
              <a:rPr lang="en-US" dirty="0">
                <a:latin typeface="+mj-lt"/>
                <a:ea typeface="+mj-ea"/>
                <a:cs typeface="+mj-cs"/>
              </a:rPr>
              <a:t>Wash your Hands</a:t>
            </a:r>
          </a:p>
          <a:p>
            <a:pPr>
              <a:spcBef>
                <a:spcPts val="1000"/>
              </a:spcBef>
              <a:buClr>
                <a:schemeClr val="bg2">
                  <a:lumMod val="40000"/>
                  <a:lumOff val="60000"/>
                </a:schemeClr>
              </a:buClr>
              <a:buSzPct val="80000"/>
              <a:buFont typeface="Wingdings 3" charset="2"/>
              <a:buChar char=""/>
            </a:pPr>
            <a:r>
              <a:rPr lang="en-US" dirty="0">
                <a:latin typeface="+mj-lt"/>
                <a:ea typeface="+mj-ea"/>
                <a:cs typeface="+mj-cs"/>
              </a:rPr>
              <a:t>HYDRATE</a:t>
            </a:r>
          </a:p>
          <a:p>
            <a:pPr>
              <a:spcBef>
                <a:spcPts val="1000"/>
              </a:spcBef>
              <a:buClr>
                <a:schemeClr val="bg2">
                  <a:lumMod val="40000"/>
                  <a:lumOff val="60000"/>
                </a:schemeClr>
              </a:buClr>
              <a:buSzPct val="80000"/>
              <a:buFont typeface="Wingdings 3" charset="2"/>
              <a:buChar char=""/>
            </a:pPr>
            <a:r>
              <a:rPr lang="en-US" dirty="0">
                <a:latin typeface="+mj-lt"/>
                <a:ea typeface="+mj-ea"/>
                <a:cs typeface="+mj-cs"/>
              </a:rPr>
              <a:t>Check for Ticks</a:t>
            </a:r>
          </a:p>
          <a:p>
            <a:pPr>
              <a:spcBef>
                <a:spcPts val="1000"/>
              </a:spcBef>
              <a:buClr>
                <a:schemeClr val="bg2">
                  <a:lumMod val="40000"/>
                  <a:lumOff val="60000"/>
                </a:schemeClr>
              </a:buClr>
              <a:buSzPct val="80000"/>
              <a:buFont typeface="Wingdings 3" charset="2"/>
              <a:buChar char=""/>
            </a:pPr>
            <a:r>
              <a:rPr lang="en-US" dirty="0">
                <a:latin typeface="+mj-lt"/>
                <a:ea typeface="+mj-ea"/>
                <a:cs typeface="+mj-cs"/>
              </a:rPr>
              <a:t>Heat Stroke / Exhaustion</a:t>
            </a:r>
          </a:p>
          <a:p>
            <a:pPr>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a:p>
            <a:pPr>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a:p>
            <a:pPr marL="342900" indent="-342900">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p:txBody>
      </p:sp>
      <p:sp>
        <p:nvSpPr>
          <p:cNvPr id="7" name="TextBox 6">
            <a:extLst>
              <a:ext uri="{FF2B5EF4-FFF2-40B4-BE49-F238E27FC236}">
                <a16:creationId xmlns:a16="http://schemas.microsoft.com/office/drawing/2014/main" id="{0B2AA625-FE5E-4E75-264A-D0B866E29BD1}"/>
              </a:ext>
            </a:extLst>
          </p:cNvPr>
          <p:cNvSpPr txBox="1"/>
          <p:nvPr/>
        </p:nvSpPr>
        <p:spPr>
          <a:xfrm>
            <a:off x="4952223" y="553199"/>
            <a:ext cx="7022526" cy="369332"/>
          </a:xfrm>
          <a:prstGeom prst="rect">
            <a:avLst/>
          </a:prstGeom>
          <a:noFill/>
        </p:spPr>
        <p:txBody>
          <a:bodyPr wrap="square">
            <a:spAutoFit/>
          </a:bodyPr>
          <a:lstStyle/>
          <a:p>
            <a:pPr>
              <a:spcBef>
                <a:spcPts val="1000"/>
              </a:spcBef>
              <a:buClr>
                <a:schemeClr val="bg2">
                  <a:lumMod val="40000"/>
                  <a:lumOff val="60000"/>
                </a:schemeClr>
              </a:buClr>
              <a:buSzPct val="80000"/>
              <a:buFont typeface="Wingdings 3" charset="2"/>
              <a:buChar char=""/>
            </a:pPr>
            <a:r>
              <a:rPr lang="en-US" sz="1800" strike="sngStrike" dirty="0">
                <a:latin typeface="+mj-lt"/>
                <a:ea typeface="+mj-ea"/>
                <a:cs typeface="+mj-cs"/>
              </a:rPr>
              <a:t>Covid-19, Norovirus, Flu…</a:t>
            </a:r>
            <a:r>
              <a:rPr lang="en-US" sz="1800" dirty="0">
                <a:latin typeface="+mj-lt"/>
                <a:ea typeface="+mj-ea"/>
                <a:cs typeface="+mj-cs"/>
              </a:rPr>
              <a:t> </a:t>
            </a:r>
            <a:r>
              <a:rPr lang="en-US" sz="1800" b="1" dirty="0">
                <a:latin typeface="+mj-lt"/>
                <a:ea typeface="+mj-ea"/>
                <a:cs typeface="+mj-cs"/>
              </a:rPr>
              <a:t>Health and Safety </a:t>
            </a:r>
            <a:r>
              <a:rPr lang="en-US" sz="1800" dirty="0">
                <a:latin typeface="+mj-lt"/>
                <a:ea typeface="+mj-ea"/>
                <a:cs typeface="+mj-cs"/>
              </a:rPr>
              <a:t>Preparations</a:t>
            </a:r>
          </a:p>
        </p:txBody>
      </p:sp>
    </p:spTree>
    <p:extLst>
      <p:ext uri="{BB962C8B-B14F-4D97-AF65-F5344CB8AC3E}">
        <p14:creationId xmlns:p14="http://schemas.microsoft.com/office/powerpoint/2010/main" val="129245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8ED3AA-7BB9-4031-AF48-D4D2B7250DE0}"/>
              </a:ext>
            </a:extLst>
          </p:cNvPr>
          <p:cNvSpPr txBox="1"/>
          <p:nvPr/>
        </p:nvSpPr>
        <p:spPr>
          <a:xfrm>
            <a:off x="320119" y="1197620"/>
            <a:ext cx="6236208" cy="4739759"/>
          </a:xfrm>
          <a:prstGeom prst="rect">
            <a:avLst/>
          </a:prstGeom>
          <a:noFill/>
        </p:spPr>
        <p:txBody>
          <a:bodyPr wrap="square" rtlCol="0">
            <a:spAutoFit/>
          </a:bodyPr>
          <a:lstStyle/>
          <a:p>
            <a:pPr algn="ctr"/>
            <a:r>
              <a:rPr lang="en-US" sz="3200" dirty="0">
                <a:latin typeface="Century Gothic" panose="020B0502020202020204" pitchFamily="34" charset="0"/>
                <a:cs typeface="Calibri" panose="020F0502020204030204" pitchFamily="34" charset="0"/>
              </a:rPr>
              <a:t>Employment Opportunities</a:t>
            </a:r>
          </a:p>
          <a:p>
            <a:pPr algn="ctr"/>
            <a:endParaRPr lang="en-US" dirty="0">
              <a:latin typeface="Century Gothic" panose="020B0502020202020204" pitchFamily="34" charset="0"/>
              <a:cs typeface="Calibri" panose="020F0502020204030204" pitchFamily="34" charset="0"/>
            </a:endParaRPr>
          </a:p>
          <a:p>
            <a:pPr algn="ctr"/>
            <a:r>
              <a:rPr lang="en-US" dirty="0">
                <a:latin typeface="Century Gothic" panose="020B0502020202020204" pitchFamily="34" charset="0"/>
                <a:cs typeface="Calibri" panose="020F0502020204030204" pitchFamily="34" charset="0"/>
              </a:rPr>
              <a:t>Summer employment opportunities are available!</a:t>
            </a:r>
            <a:br>
              <a:rPr lang="en-US" dirty="0">
                <a:latin typeface="Century Gothic" panose="020B0502020202020204" pitchFamily="34" charset="0"/>
                <a:cs typeface="Calibri" panose="020F0502020204030204" pitchFamily="34" charset="0"/>
              </a:rPr>
            </a:br>
            <a:endParaRPr lang="en-US" dirty="0">
              <a:latin typeface="Century Gothic" panose="020B0502020202020204" pitchFamily="34" charset="0"/>
              <a:cs typeface="Calibri" panose="020F0502020204030204" pitchFamily="34" charset="0"/>
            </a:endParaRPr>
          </a:p>
          <a:p>
            <a:pPr algn="ctr"/>
            <a:r>
              <a:rPr lang="en-US" dirty="0">
                <a:latin typeface="Century Gothic" panose="020B0502020202020204" pitchFamily="34" charset="0"/>
                <a:cs typeface="Calibri" panose="020F0502020204030204" pitchFamily="34" charset="0"/>
              </a:rPr>
              <a:t>We provide scholarship opportunities consisting of over $40,000 in scholarships! </a:t>
            </a:r>
          </a:p>
          <a:p>
            <a:pPr algn="ctr"/>
            <a:endParaRPr lang="en-US" dirty="0">
              <a:latin typeface="Century Gothic" panose="020B0502020202020204" pitchFamily="34" charset="0"/>
              <a:cs typeface="Calibri" panose="020F0502020204030204" pitchFamily="34" charset="0"/>
            </a:endParaRPr>
          </a:p>
          <a:p>
            <a:pPr algn="ctr"/>
            <a:r>
              <a:rPr lang="en-US" dirty="0">
                <a:latin typeface="Century Gothic" panose="020B0502020202020204" pitchFamily="34" charset="0"/>
                <a:cs typeface="Calibri" panose="020F0502020204030204" pitchFamily="34" charset="0"/>
              </a:rPr>
              <a:t>Starting salary 2021 -&gt; $1,400</a:t>
            </a:r>
          </a:p>
          <a:p>
            <a:pPr algn="ctr"/>
            <a:r>
              <a:rPr lang="en-US" dirty="0">
                <a:latin typeface="Century Gothic" panose="020B0502020202020204" pitchFamily="34" charset="0"/>
                <a:cs typeface="Calibri" panose="020F0502020204030204" pitchFamily="34" charset="0"/>
              </a:rPr>
              <a:t>Starting salary 2022 -&gt; $2,000</a:t>
            </a:r>
          </a:p>
          <a:p>
            <a:pPr algn="ctr"/>
            <a:r>
              <a:rPr lang="en-US" dirty="0">
                <a:latin typeface="Century Gothic" panose="020B0502020202020204" pitchFamily="34" charset="0"/>
                <a:cs typeface="Calibri" panose="020F0502020204030204" pitchFamily="34" charset="0"/>
              </a:rPr>
              <a:t>Starting salary 2023 -&gt; $2,060</a:t>
            </a:r>
          </a:p>
          <a:p>
            <a:pPr algn="ctr"/>
            <a:r>
              <a:rPr lang="en-US" dirty="0">
                <a:latin typeface="Century Gothic" panose="020B0502020202020204" pitchFamily="34" charset="0"/>
                <a:cs typeface="Calibri" panose="020F0502020204030204" pitchFamily="34" charset="0"/>
              </a:rPr>
              <a:t>Starting salary 2024 -&gt; $2,100</a:t>
            </a:r>
          </a:p>
          <a:p>
            <a:pPr algn="ctr"/>
            <a:endParaRPr lang="en-US" dirty="0">
              <a:latin typeface="Century Gothic" panose="020B0502020202020204" pitchFamily="34" charset="0"/>
              <a:cs typeface="Calibri" panose="020F0502020204030204" pitchFamily="34" charset="0"/>
            </a:endParaRPr>
          </a:p>
          <a:p>
            <a:pPr algn="ctr"/>
            <a:endParaRPr lang="en-US" dirty="0">
              <a:latin typeface="Century Gothic" panose="020B0502020202020204" pitchFamily="34" charset="0"/>
              <a:cs typeface="Calibri" panose="020F0502020204030204" pitchFamily="34" charset="0"/>
            </a:endParaRPr>
          </a:p>
          <a:p>
            <a:pPr algn="ctr"/>
            <a:r>
              <a:rPr lang="en-US" dirty="0">
                <a:latin typeface="Century Gothic" panose="020B0502020202020204" pitchFamily="34" charset="0"/>
                <a:cs typeface="Calibri" panose="020F0502020204030204" pitchFamily="34" charset="0"/>
                <a:hlinkClick r:id="rId2"/>
              </a:rPr>
              <a:t>www.yawgoog.org/jobs</a:t>
            </a:r>
            <a:r>
              <a:rPr lang="en-US" dirty="0">
                <a:latin typeface="Century Gothic" panose="020B0502020202020204" pitchFamily="34" charset="0"/>
                <a:cs typeface="Calibri" panose="020F0502020204030204" pitchFamily="34" charset="0"/>
              </a:rPr>
              <a:t> </a:t>
            </a:r>
          </a:p>
          <a:p>
            <a:endParaRPr lang="en-US" dirty="0"/>
          </a:p>
          <a:p>
            <a:pPr algn="ctr"/>
            <a:endParaRPr lang="en-US" dirty="0"/>
          </a:p>
        </p:txBody>
      </p:sp>
      <p:pic>
        <p:nvPicPr>
          <p:cNvPr id="3" name="Picture 2">
            <a:extLst>
              <a:ext uri="{FF2B5EF4-FFF2-40B4-BE49-F238E27FC236}">
                <a16:creationId xmlns:a16="http://schemas.microsoft.com/office/drawing/2014/main" id="{2E927E69-5B0E-F977-CC0E-FA0E0CEC04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0528" y="1445419"/>
            <a:ext cx="5361353" cy="3574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8300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E29919-19DD-4E84-A03F-FE9ABF63B98B}"/>
              </a:ext>
            </a:extLst>
          </p:cNvPr>
          <p:cNvSpPr txBox="1"/>
          <p:nvPr/>
        </p:nvSpPr>
        <p:spPr>
          <a:xfrm>
            <a:off x="695232" y="1592379"/>
            <a:ext cx="4421275" cy="3908762"/>
          </a:xfrm>
          <a:prstGeom prst="rect">
            <a:avLst/>
          </a:prstGeom>
          <a:noFill/>
        </p:spPr>
        <p:txBody>
          <a:bodyPr wrap="square" rtlCol="0">
            <a:spAutoFit/>
          </a:bodyPr>
          <a:lstStyle/>
          <a:p>
            <a:r>
              <a:rPr lang="en-US" sz="3200" dirty="0"/>
              <a:t>Visitors </a:t>
            </a:r>
          </a:p>
          <a:p>
            <a:endParaRPr lang="en-US" dirty="0"/>
          </a:p>
          <a:p>
            <a:r>
              <a:rPr lang="en-US" dirty="0"/>
              <a:t>Discouraging family nights – less homesickness with no family nights</a:t>
            </a:r>
          </a:p>
          <a:p>
            <a:r>
              <a:rPr lang="en-US" dirty="0"/>
              <a:t> </a:t>
            </a:r>
          </a:p>
          <a:p>
            <a:r>
              <a:rPr lang="en-US" dirty="0"/>
              <a:t>Any visitors should check in at the Bucklin and be prepared to fill out a self screening assessment and receive a wrist band.</a:t>
            </a:r>
          </a:p>
          <a:p>
            <a:r>
              <a:rPr lang="en-US" dirty="0"/>
              <a:t> </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1CAA216E-AEEF-4E20-A22E-41DAAF2AB8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01638" y="1332662"/>
            <a:ext cx="6288226" cy="4192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5151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AA216E-AEEF-4E20-A22E-41DAAF2AB8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20267" y="1371600"/>
            <a:ext cx="5441878" cy="3627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3FDAF38D-7B70-5264-5F12-DD8679B01FBB}"/>
              </a:ext>
            </a:extLst>
          </p:cNvPr>
          <p:cNvSpPr txBox="1"/>
          <p:nvPr/>
        </p:nvSpPr>
        <p:spPr>
          <a:xfrm>
            <a:off x="332078" y="1332662"/>
            <a:ext cx="6188189" cy="4623619"/>
          </a:xfrm>
          <a:prstGeom prst="rect">
            <a:avLst/>
          </a:prstGeom>
        </p:spPr>
        <p:txBody>
          <a:bodyPr vert="horz" lIns="91440" tIns="45720" rIns="91440" bIns="45720" rtlCol="0">
            <a:normAutofit/>
          </a:bodyPr>
          <a:lstStyle/>
          <a:p>
            <a:pPr lvl="1" algn="ctr">
              <a:spcBef>
                <a:spcPts val="1000"/>
              </a:spcBef>
              <a:buClr>
                <a:schemeClr val="bg2">
                  <a:lumMod val="40000"/>
                  <a:lumOff val="60000"/>
                </a:schemeClr>
              </a:buClr>
              <a:buSzPct val="80000"/>
            </a:pPr>
            <a:r>
              <a:rPr lang="en-US" sz="2400" b="1" dirty="0">
                <a:solidFill>
                  <a:srgbClr val="FFFFFF"/>
                </a:solidFill>
                <a:latin typeface="+mj-lt"/>
                <a:ea typeface="+mj-ea"/>
                <a:cs typeface="+mj-cs"/>
              </a:rPr>
              <a:t>Tuesday BBQ for SPLs and Scoutmasters!</a:t>
            </a:r>
          </a:p>
          <a:p>
            <a:pPr>
              <a:spcBef>
                <a:spcPts val="1000"/>
              </a:spcBef>
              <a:buClr>
                <a:schemeClr val="bg2">
                  <a:lumMod val="40000"/>
                  <a:lumOff val="60000"/>
                </a:schemeClr>
              </a:buClr>
              <a:buSzPct val="80000"/>
            </a:pPr>
            <a:endParaRPr lang="en-US" dirty="0">
              <a:solidFill>
                <a:srgbClr val="FFFFFF"/>
              </a:solidFill>
              <a:latin typeface="+mj-lt"/>
              <a:ea typeface="+mj-ea"/>
              <a:cs typeface="+mj-cs"/>
            </a:endParaRPr>
          </a:p>
          <a:p>
            <a:pPr marL="342900" indent="-342900">
              <a:spcBef>
                <a:spcPts val="1000"/>
              </a:spcBef>
              <a:buClr>
                <a:schemeClr val="bg2">
                  <a:lumMod val="40000"/>
                  <a:lumOff val="60000"/>
                </a:schemeClr>
              </a:buClr>
              <a:buSzPct val="80000"/>
              <a:buFont typeface="Wingdings 3" charset="2"/>
              <a:buChar char=""/>
            </a:pPr>
            <a:r>
              <a:rPr lang="en-US" dirty="0">
                <a:solidFill>
                  <a:srgbClr val="FFFFFF"/>
                </a:solidFill>
                <a:latin typeface="+mj-lt"/>
                <a:ea typeface="+mj-ea"/>
                <a:cs typeface="+mj-cs"/>
              </a:rPr>
              <a:t>This is a great opportunity to finalize any details for payments/registration and get last minute questions answered.</a:t>
            </a:r>
          </a:p>
          <a:p>
            <a:pPr marL="342900" indent="-342900">
              <a:spcBef>
                <a:spcPts val="1000"/>
              </a:spcBef>
              <a:buClr>
                <a:schemeClr val="bg2">
                  <a:lumMod val="40000"/>
                  <a:lumOff val="60000"/>
                </a:schemeClr>
              </a:buClr>
              <a:buSzPct val="80000"/>
              <a:buFont typeface="Wingdings 3" charset="2"/>
              <a:buChar char=""/>
            </a:pPr>
            <a:endParaRPr lang="en-US" dirty="0">
              <a:solidFill>
                <a:srgbClr val="FFFFFF"/>
              </a:solidFill>
              <a:latin typeface="+mj-lt"/>
              <a:ea typeface="+mj-ea"/>
              <a:cs typeface="+mj-cs"/>
            </a:endParaRPr>
          </a:p>
          <a:p>
            <a:pPr marL="342900" indent="-342900">
              <a:spcBef>
                <a:spcPts val="1000"/>
              </a:spcBef>
              <a:buClr>
                <a:schemeClr val="bg2">
                  <a:lumMod val="40000"/>
                  <a:lumOff val="60000"/>
                </a:schemeClr>
              </a:buClr>
              <a:buSzPct val="80000"/>
              <a:buFont typeface="Wingdings 3" charset="2"/>
              <a:buChar char=""/>
            </a:pPr>
            <a:r>
              <a:rPr lang="en-US" dirty="0">
                <a:solidFill>
                  <a:srgbClr val="FFFFFF"/>
                </a:solidFill>
                <a:latin typeface="+mj-lt"/>
                <a:ea typeface="+mj-ea"/>
                <a:cs typeface="+mj-cs"/>
              </a:rPr>
              <a:t>Troops will have signed up for activities on the Program Request sheet (found in the Troop Section) like nature hikes, Adventure Island, pond expos and more prior to the BBQ, and get a preview of their schedule at the BBQ.</a:t>
            </a:r>
          </a:p>
          <a:p>
            <a:pPr>
              <a:spcBef>
                <a:spcPts val="1000"/>
              </a:spcBef>
              <a:buClr>
                <a:schemeClr val="bg2">
                  <a:lumMod val="40000"/>
                  <a:lumOff val="60000"/>
                </a:schemeClr>
              </a:buClr>
              <a:buSzPct val="80000"/>
              <a:buFont typeface="Wingdings 3" charset="2"/>
              <a:buChar char=""/>
            </a:pPr>
            <a:endParaRPr lang="en-US" dirty="0">
              <a:solidFill>
                <a:srgbClr val="FFFFFF"/>
              </a:solidFill>
              <a:latin typeface="+mj-lt"/>
              <a:ea typeface="+mj-ea"/>
              <a:cs typeface="+mj-cs"/>
            </a:endParaRPr>
          </a:p>
          <a:p>
            <a:pPr>
              <a:spcBef>
                <a:spcPts val="1000"/>
              </a:spcBef>
              <a:buClr>
                <a:schemeClr val="bg2">
                  <a:lumMod val="40000"/>
                  <a:lumOff val="60000"/>
                </a:schemeClr>
              </a:buClr>
              <a:buSzPct val="80000"/>
              <a:buFont typeface="Wingdings 3" charset="2"/>
              <a:buChar char=""/>
            </a:pPr>
            <a:endParaRPr lang="en-US" dirty="0">
              <a:solidFill>
                <a:srgbClr val="FFFFFF"/>
              </a:solidFill>
              <a:latin typeface="+mj-lt"/>
              <a:ea typeface="+mj-ea"/>
              <a:cs typeface="+mj-cs"/>
            </a:endParaRPr>
          </a:p>
          <a:p>
            <a:pPr marL="342900" indent="-342900">
              <a:spcBef>
                <a:spcPts val="1000"/>
              </a:spcBef>
              <a:buClr>
                <a:schemeClr val="bg2">
                  <a:lumMod val="40000"/>
                  <a:lumOff val="60000"/>
                </a:schemeClr>
              </a:buClr>
              <a:buSzPct val="80000"/>
              <a:buFont typeface="Wingdings 3" charset="2"/>
              <a:buChar char=""/>
            </a:pPr>
            <a:endParaRPr lang="en-US" dirty="0">
              <a:solidFill>
                <a:srgbClr val="FFFFFF"/>
              </a:solidFill>
              <a:latin typeface="+mj-lt"/>
              <a:ea typeface="+mj-ea"/>
              <a:cs typeface="+mj-cs"/>
            </a:endParaRPr>
          </a:p>
        </p:txBody>
      </p:sp>
    </p:spTree>
    <p:extLst>
      <p:ext uri="{BB962C8B-B14F-4D97-AF65-F5344CB8AC3E}">
        <p14:creationId xmlns:p14="http://schemas.microsoft.com/office/powerpoint/2010/main" val="1021208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E9373A-BAC5-4D46-839B-3B190F2F4645}"/>
              </a:ext>
            </a:extLst>
          </p:cNvPr>
          <p:cNvSpPr txBox="1"/>
          <p:nvPr/>
        </p:nvSpPr>
        <p:spPr>
          <a:xfrm>
            <a:off x="7958849" y="2151726"/>
            <a:ext cx="3606640" cy="2554545"/>
          </a:xfrm>
          <a:prstGeom prst="rect">
            <a:avLst/>
          </a:prstGeom>
          <a:noFill/>
        </p:spPr>
        <p:txBody>
          <a:bodyPr wrap="square" rtlCol="0">
            <a:spAutoFit/>
          </a:bodyPr>
          <a:lstStyle/>
          <a:p>
            <a:pPr algn="ctr"/>
            <a:r>
              <a:rPr lang="en-US" sz="4000" dirty="0"/>
              <a:t>Blood Drive Fridays! Sign up at the Bucklin!</a:t>
            </a:r>
          </a:p>
        </p:txBody>
      </p:sp>
      <p:pic>
        <p:nvPicPr>
          <p:cNvPr id="4" name="Picture 3">
            <a:extLst>
              <a:ext uri="{FF2B5EF4-FFF2-40B4-BE49-F238E27FC236}">
                <a16:creationId xmlns:a16="http://schemas.microsoft.com/office/drawing/2014/main" id="{DBFB2814-DF6C-4A2F-848E-510BEE68E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600" y="1243483"/>
            <a:ext cx="6556550" cy="4371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0600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E9373A-BAC5-4D46-839B-3B190F2F4645}"/>
              </a:ext>
            </a:extLst>
          </p:cNvPr>
          <p:cNvSpPr txBox="1"/>
          <p:nvPr/>
        </p:nvSpPr>
        <p:spPr>
          <a:xfrm>
            <a:off x="4235348" y="5050902"/>
            <a:ext cx="3721303" cy="707886"/>
          </a:xfrm>
          <a:prstGeom prst="rect">
            <a:avLst/>
          </a:prstGeom>
          <a:noFill/>
        </p:spPr>
        <p:txBody>
          <a:bodyPr wrap="square" rtlCol="0">
            <a:spAutoFit/>
          </a:bodyPr>
          <a:lstStyle/>
          <a:p>
            <a:r>
              <a:rPr lang="en-US" sz="4000" dirty="0"/>
              <a:t>See you soon!</a:t>
            </a:r>
          </a:p>
        </p:txBody>
      </p:sp>
      <p:pic>
        <p:nvPicPr>
          <p:cNvPr id="5" name="Picture 4" descr="A picture containing grass, outdoor, field, grassy&#10;&#10;Description automatically generated">
            <a:extLst>
              <a:ext uri="{FF2B5EF4-FFF2-40B4-BE49-F238E27FC236}">
                <a16:creationId xmlns:a16="http://schemas.microsoft.com/office/drawing/2014/main" id="{FA7C7CE5-7096-4DFD-94B9-8E00FADFB4EA}"/>
              </a:ext>
            </a:extLst>
          </p:cNvPr>
          <p:cNvPicPr>
            <a:picLocks noChangeAspect="1"/>
          </p:cNvPicPr>
          <p:nvPr/>
        </p:nvPicPr>
        <p:blipFill rotWithShape="1">
          <a:blip r:embed="rId2">
            <a:extLst>
              <a:ext uri="{28A0092B-C50C-407E-A947-70E740481C1C}">
                <a14:useLocalDpi xmlns:a14="http://schemas.microsoft.com/office/drawing/2010/main" val="0"/>
              </a:ext>
            </a:extLst>
          </a:blip>
          <a:srcRect r="9690" b="18254"/>
          <a:stretch/>
        </p:blipFill>
        <p:spPr>
          <a:xfrm>
            <a:off x="2508781" y="1585375"/>
            <a:ext cx="6981711" cy="3549229"/>
          </a:xfrm>
          <a:prstGeom prst="rect">
            <a:avLst/>
          </a:prstGeom>
        </p:spPr>
      </p:pic>
      <p:sp>
        <p:nvSpPr>
          <p:cNvPr id="6" name="TextBox 5">
            <a:extLst>
              <a:ext uri="{FF2B5EF4-FFF2-40B4-BE49-F238E27FC236}">
                <a16:creationId xmlns:a16="http://schemas.microsoft.com/office/drawing/2014/main" id="{7AAD1EEF-E422-4FA3-ABED-0866A71DF216}"/>
              </a:ext>
            </a:extLst>
          </p:cNvPr>
          <p:cNvSpPr txBox="1"/>
          <p:nvPr/>
        </p:nvSpPr>
        <p:spPr>
          <a:xfrm>
            <a:off x="2887691" y="696751"/>
            <a:ext cx="6223892" cy="707886"/>
          </a:xfrm>
          <a:prstGeom prst="rect">
            <a:avLst/>
          </a:prstGeom>
          <a:noFill/>
        </p:spPr>
        <p:txBody>
          <a:bodyPr wrap="square" rtlCol="0">
            <a:spAutoFit/>
          </a:bodyPr>
          <a:lstStyle/>
          <a:p>
            <a:r>
              <a:rPr lang="en-US" sz="4000" dirty="0"/>
              <a:t>Thank you for attending!</a:t>
            </a:r>
          </a:p>
        </p:txBody>
      </p:sp>
    </p:spTree>
    <p:extLst>
      <p:ext uri="{BB962C8B-B14F-4D97-AF65-F5344CB8AC3E}">
        <p14:creationId xmlns:p14="http://schemas.microsoft.com/office/powerpoint/2010/main" val="3225509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C674038-EFC5-434F-97B2-C133DE93248A}"/>
              </a:ext>
            </a:extLst>
          </p:cNvPr>
          <p:cNvSpPr txBox="1"/>
          <p:nvPr/>
        </p:nvSpPr>
        <p:spPr>
          <a:xfrm>
            <a:off x="3459039" y="2527167"/>
            <a:ext cx="3419856" cy="646331"/>
          </a:xfrm>
          <a:prstGeom prst="rect">
            <a:avLst/>
          </a:prstGeom>
          <a:noFill/>
        </p:spPr>
        <p:txBody>
          <a:bodyPr wrap="square" rtlCol="0">
            <a:spAutoFit/>
          </a:bodyPr>
          <a:lstStyle/>
          <a:p>
            <a:r>
              <a:rPr lang="en-US" dirty="0"/>
              <a:t>Max Manning</a:t>
            </a:r>
          </a:p>
          <a:p>
            <a:r>
              <a:rPr lang="en-US" dirty="0"/>
              <a:t>Food Service Director</a:t>
            </a:r>
          </a:p>
        </p:txBody>
      </p:sp>
      <p:sp>
        <p:nvSpPr>
          <p:cNvPr id="10" name="TextBox 9">
            <a:extLst>
              <a:ext uri="{FF2B5EF4-FFF2-40B4-BE49-F238E27FC236}">
                <a16:creationId xmlns:a16="http://schemas.microsoft.com/office/drawing/2014/main" id="{366CD520-E805-4ADD-8E66-26A8D9E8BB0E}"/>
              </a:ext>
            </a:extLst>
          </p:cNvPr>
          <p:cNvSpPr txBox="1"/>
          <p:nvPr/>
        </p:nvSpPr>
        <p:spPr>
          <a:xfrm>
            <a:off x="915970" y="5932057"/>
            <a:ext cx="2542032" cy="646331"/>
          </a:xfrm>
          <a:prstGeom prst="rect">
            <a:avLst/>
          </a:prstGeom>
          <a:noFill/>
        </p:spPr>
        <p:txBody>
          <a:bodyPr wrap="square" rtlCol="0">
            <a:spAutoFit/>
          </a:bodyPr>
          <a:lstStyle/>
          <a:p>
            <a:r>
              <a:rPr lang="en-US" dirty="0"/>
              <a:t>Ethan Bachand</a:t>
            </a:r>
          </a:p>
          <a:p>
            <a:r>
              <a:rPr lang="en-US" dirty="0"/>
              <a:t>Business Manager</a:t>
            </a:r>
          </a:p>
        </p:txBody>
      </p:sp>
      <p:sp>
        <p:nvSpPr>
          <p:cNvPr id="11" name="TextBox 10">
            <a:extLst>
              <a:ext uri="{FF2B5EF4-FFF2-40B4-BE49-F238E27FC236}">
                <a16:creationId xmlns:a16="http://schemas.microsoft.com/office/drawing/2014/main" id="{1391797B-22CA-4335-A667-5623B3ACB467}"/>
              </a:ext>
            </a:extLst>
          </p:cNvPr>
          <p:cNvSpPr txBox="1"/>
          <p:nvPr/>
        </p:nvSpPr>
        <p:spPr>
          <a:xfrm>
            <a:off x="10150389" y="2194774"/>
            <a:ext cx="2368296" cy="923330"/>
          </a:xfrm>
          <a:prstGeom prst="rect">
            <a:avLst/>
          </a:prstGeom>
          <a:noFill/>
        </p:spPr>
        <p:txBody>
          <a:bodyPr wrap="square" rtlCol="0">
            <a:spAutoFit/>
          </a:bodyPr>
          <a:lstStyle/>
          <a:p>
            <a:r>
              <a:rPr lang="en-US" dirty="0"/>
              <a:t>John Vuono</a:t>
            </a:r>
          </a:p>
          <a:p>
            <a:r>
              <a:rPr lang="en-US" dirty="0"/>
              <a:t>Reservation Superintendent</a:t>
            </a:r>
          </a:p>
        </p:txBody>
      </p:sp>
      <p:pic>
        <p:nvPicPr>
          <p:cNvPr id="4" name="Picture 3">
            <a:extLst>
              <a:ext uri="{FF2B5EF4-FFF2-40B4-BE49-F238E27FC236}">
                <a16:creationId xmlns:a16="http://schemas.microsoft.com/office/drawing/2014/main" id="{47910193-967A-4156-A8F9-E5459935A2B2}"/>
              </a:ext>
            </a:extLst>
          </p:cNvPr>
          <p:cNvPicPr>
            <a:picLocks noChangeAspect="1"/>
          </p:cNvPicPr>
          <p:nvPr/>
        </p:nvPicPr>
        <p:blipFill rotWithShape="1">
          <a:blip r:embed="rId2"/>
          <a:srcRect l="14344" t="27185" r="17647" b="32297"/>
          <a:stretch/>
        </p:blipFill>
        <p:spPr>
          <a:xfrm>
            <a:off x="6439983" y="739687"/>
            <a:ext cx="3623538" cy="22638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1EDF7CF8-F5D5-16B1-47F3-8D0BD852CC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10323" y="3369929"/>
            <a:ext cx="2551352" cy="24075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419C41E-DEEE-2983-0493-DD6AFCEFB9F2}"/>
              </a:ext>
            </a:extLst>
          </p:cNvPr>
          <p:cNvSpPr txBox="1"/>
          <p:nvPr/>
        </p:nvSpPr>
        <p:spPr>
          <a:xfrm>
            <a:off x="8507079" y="5932058"/>
            <a:ext cx="2542032" cy="646331"/>
          </a:xfrm>
          <a:prstGeom prst="rect">
            <a:avLst/>
          </a:prstGeom>
          <a:noFill/>
        </p:spPr>
        <p:txBody>
          <a:bodyPr wrap="square" rtlCol="0">
            <a:spAutoFit/>
          </a:bodyPr>
          <a:lstStyle/>
          <a:p>
            <a:r>
              <a:rPr lang="en-US" dirty="0"/>
              <a:t>Quintin Reynolds</a:t>
            </a:r>
          </a:p>
          <a:p>
            <a:r>
              <a:rPr lang="en-US" dirty="0"/>
              <a:t>Program Director</a:t>
            </a:r>
          </a:p>
        </p:txBody>
      </p:sp>
      <p:pic>
        <p:nvPicPr>
          <p:cNvPr id="6" name="Picture 2" descr="Photo by Yawgoog Scout Reservation on January 10, 2022. May be an image of 1 person, standing, outdoors and tree.">
            <a:extLst>
              <a:ext uri="{FF2B5EF4-FFF2-40B4-BE49-F238E27FC236}">
                <a16:creationId xmlns:a16="http://schemas.microsoft.com/office/drawing/2014/main" id="{211832B0-25B2-B04B-933B-094252C571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691" t="7880" r="21701" b="41828"/>
          <a:stretch/>
        </p:blipFill>
        <p:spPr bwMode="auto">
          <a:xfrm>
            <a:off x="912852" y="3375741"/>
            <a:ext cx="2537791" cy="2424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30A7F0B9-F69E-BADD-4ACB-5782F883275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08291" y="585776"/>
            <a:ext cx="2542031" cy="2532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96DEA4D4-5D3C-A0E6-F022-80F7B028C01E}"/>
              </a:ext>
            </a:extLst>
          </p:cNvPr>
          <p:cNvSpPr txBox="1"/>
          <p:nvPr/>
        </p:nvSpPr>
        <p:spPr>
          <a:xfrm>
            <a:off x="4826612" y="5932057"/>
            <a:ext cx="2772069" cy="646331"/>
          </a:xfrm>
          <a:prstGeom prst="rect">
            <a:avLst/>
          </a:prstGeom>
          <a:noFill/>
        </p:spPr>
        <p:txBody>
          <a:bodyPr wrap="square" lIns="91440" tIns="45720" rIns="91440" bIns="45720" rtlCol="0" anchor="t">
            <a:spAutoFit/>
          </a:bodyPr>
          <a:lstStyle/>
          <a:p>
            <a:r>
              <a:rPr lang="en-US"/>
              <a:t>Piper Hunt</a:t>
            </a:r>
          </a:p>
          <a:p>
            <a:r>
              <a:rPr lang="en-US"/>
              <a:t>Health Lodge Director</a:t>
            </a:r>
          </a:p>
        </p:txBody>
      </p:sp>
      <p:pic>
        <p:nvPicPr>
          <p:cNvPr id="12" name="Picture 11" descr="A person sitting on the back of a vehicle&#10;&#10;Description automatically generated">
            <a:extLst>
              <a:ext uri="{FF2B5EF4-FFF2-40B4-BE49-F238E27FC236}">
                <a16:creationId xmlns:a16="http://schemas.microsoft.com/office/drawing/2014/main" id="{92C5659E-587E-3C72-9018-55E2DF09CA89}"/>
              </a:ext>
            </a:extLst>
          </p:cNvPr>
          <p:cNvPicPr>
            <a:picLocks noChangeAspect="1"/>
          </p:cNvPicPr>
          <p:nvPr/>
        </p:nvPicPr>
        <p:blipFill rotWithShape="1">
          <a:blip r:embed="rId6"/>
          <a:srcRect t="11369" r="-467" b="20142"/>
          <a:stretch/>
        </p:blipFill>
        <p:spPr>
          <a:xfrm>
            <a:off x="4891648" y="3376083"/>
            <a:ext cx="2640445" cy="24156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3523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B834A-9E5E-E908-0F8E-649CCAAE3CA2}"/>
              </a:ext>
            </a:extLst>
          </p:cNvPr>
          <p:cNvPicPr>
            <a:picLocks noChangeAspect="1"/>
          </p:cNvPicPr>
          <p:nvPr/>
        </p:nvPicPr>
        <p:blipFill rotWithShape="1">
          <a:blip r:embed="rId2"/>
          <a:srcRect l="8129" t="8227" r="8354" b="8227"/>
          <a:stretch/>
        </p:blipFill>
        <p:spPr>
          <a:xfrm>
            <a:off x="0" y="0"/>
            <a:ext cx="12192000" cy="6860355"/>
          </a:xfrm>
          <a:prstGeom prst="rect">
            <a:avLst/>
          </a:prstGeom>
        </p:spPr>
      </p:pic>
    </p:spTree>
    <p:extLst>
      <p:ext uri="{BB962C8B-B14F-4D97-AF65-F5344CB8AC3E}">
        <p14:creationId xmlns:p14="http://schemas.microsoft.com/office/powerpoint/2010/main" val="1053990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6F79CD-1CFC-4763-8CC0-1E9C332B69D5}"/>
              </a:ext>
            </a:extLst>
          </p:cNvPr>
          <p:cNvSpPr txBox="1"/>
          <p:nvPr/>
        </p:nvSpPr>
        <p:spPr>
          <a:xfrm>
            <a:off x="848323" y="836807"/>
            <a:ext cx="4705351" cy="5355312"/>
          </a:xfrm>
          <a:prstGeom prst="rect">
            <a:avLst/>
          </a:prstGeom>
          <a:noFill/>
        </p:spPr>
        <p:txBody>
          <a:bodyPr wrap="square" rtlCol="0">
            <a:spAutoFit/>
          </a:bodyPr>
          <a:lstStyle/>
          <a:p>
            <a:r>
              <a:rPr lang="en-US" dirty="0"/>
              <a:t>Topics we will cover in this meeting:</a:t>
            </a:r>
          </a:p>
          <a:p>
            <a:endParaRPr lang="en-US" dirty="0"/>
          </a:p>
          <a:p>
            <a:pPr marL="342900" indent="-342900">
              <a:buAutoNum type="arabicPeriod"/>
            </a:pPr>
            <a:r>
              <a:rPr lang="en-US" dirty="0"/>
              <a:t>Schedule</a:t>
            </a:r>
          </a:p>
          <a:p>
            <a:pPr marL="342900" indent="-342900">
              <a:buAutoNum type="arabicPeriod"/>
            </a:pPr>
            <a:r>
              <a:rPr lang="en-US" dirty="0"/>
              <a:t>Ferry/Bussing</a:t>
            </a:r>
          </a:p>
          <a:p>
            <a:pPr marL="342900" indent="-342900">
              <a:buAutoNum type="arabicPeriod"/>
            </a:pPr>
            <a:r>
              <a:rPr lang="en-US" dirty="0"/>
              <a:t>Program Updates</a:t>
            </a:r>
          </a:p>
          <a:p>
            <a:pPr marL="342900" indent="-342900">
              <a:buAutoNum type="arabicPeriod"/>
            </a:pPr>
            <a:r>
              <a:rPr lang="en-US" dirty="0"/>
              <a:t>Horsemanship</a:t>
            </a:r>
          </a:p>
          <a:p>
            <a:pPr marL="342900" indent="-342900">
              <a:buAutoNum type="arabicPeriod"/>
            </a:pPr>
            <a:r>
              <a:rPr lang="en-US" dirty="0"/>
              <a:t>Ice Skating</a:t>
            </a:r>
          </a:p>
          <a:p>
            <a:pPr marL="342900" indent="-342900">
              <a:buAutoNum type="arabicPeriod"/>
            </a:pPr>
            <a:r>
              <a:rPr lang="en-US" dirty="0"/>
              <a:t>ATV Program</a:t>
            </a:r>
          </a:p>
          <a:p>
            <a:pPr marL="342900" indent="-342900">
              <a:buAutoNum type="arabicPeriod"/>
            </a:pPr>
            <a:r>
              <a:rPr lang="en-US" dirty="0"/>
              <a:t>Provisional Opportunities</a:t>
            </a:r>
          </a:p>
          <a:p>
            <a:pPr marL="342900" indent="-342900">
              <a:buAutoNum type="arabicPeriod"/>
            </a:pPr>
            <a:r>
              <a:rPr lang="en-US" dirty="0"/>
              <a:t>Tuesday BBQ</a:t>
            </a:r>
          </a:p>
          <a:p>
            <a:pPr marL="342900" indent="-342900">
              <a:buAutoNum type="arabicPeriod"/>
            </a:pPr>
            <a:r>
              <a:rPr lang="en-US" dirty="0"/>
              <a:t>Payments </a:t>
            </a:r>
            <a:r>
              <a:rPr lang="en-US" dirty="0">
                <a:sym typeface="Wingdings" panose="05000000000000000000" pitchFamily="2" charset="2"/>
              </a:rPr>
              <a:t> Black Pug</a:t>
            </a:r>
            <a:endParaRPr lang="en-US" dirty="0"/>
          </a:p>
          <a:p>
            <a:pPr marL="342900" indent="-342900">
              <a:buAutoNum type="arabicPeriod"/>
            </a:pPr>
            <a:r>
              <a:rPr lang="en-US" dirty="0"/>
              <a:t>Pre-Check-In </a:t>
            </a:r>
            <a:r>
              <a:rPr lang="en-US" dirty="0">
                <a:sym typeface="Wingdings" panose="05000000000000000000" pitchFamily="2" charset="2"/>
              </a:rPr>
              <a:t> Black Pug</a:t>
            </a:r>
            <a:endParaRPr lang="en-US" dirty="0"/>
          </a:p>
          <a:p>
            <a:pPr marL="342900" indent="-342900">
              <a:buAutoNum type="arabicPeriod"/>
            </a:pPr>
            <a:r>
              <a:rPr lang="en-US" dirty="0"/>
              <a:t>Health Forms </a:t>
            </a:r>
            <a:r>
              <a:rPr lang="en-US" dirty="0">
                <a:sym typeface="Wingdings" panose="05000000000000000000" pitchFamily="2" charset="2"/>
              </a:rPr>
              <a:t> Camp Doc</a:t>
            </a:r>
            <a:endParaRPr lang="en-US" dirty="0"/>
          </a:p>
          <a:p>
            <a:pPr marL="342900" indent="-342900">
              <a:buAutoNum type="arabicPeriod"/>
            </a:pPr>
            <a:r>
              <a:rPr lang="en-US" dirty="0"/>
              <a:t>Employment Opportunities</a:t>
            </a:r>
          </a:p>
          <a:p>
            <a:pPr marL="342900" indent="-342900">
              <a:buAutoNum type="arabicPeriod"/>
            </a:pPr>
            <a:r>
              <a:rPr lang="en-US" dirty="0"/>
              <a:t>Covid-19 Preparations</a:t>
            </a:r>
          </a:p>
          <a:p>
            <a:pPr marL="342900" indent="-342900">
              <a:buAutoNum type="arabicPeriod"/>
            </a:pPr>
            <a:r>
              <a:rPr lang="en-US" dirty="0"/>
              <a:t>Sunday Check-In</a:t>
            </a:r>
          </a:p>
          <a:p>
            <a:pPr marL="342900" indent="-342900">
              <a:buAutoNum type="arabicPeriod"/>
            </a:pPr>
            <a:r>
              <a:rPr lang="en-US" dirty="0"/>
              <a:t>See you soon!</a:t>
            </a:r>
          </a:p>
          <a:p>
            <a:endParaRPr lang="en-US" dirty="0"/>
          </a:p>
          <a:p>
            <a:pPr marL="342900" indent="-342900">
              <a:buAutoNum type="arabicPeriod"/>
            </a:pPr>
            <a:endParaRPr lang="en-US" dirty="0"/>
          </a:p>
        </p:txBody>
      </p:sp>
      <p:pic>
        <p:nvPicPr>
          <p:cNvPr id="7" name="Picture 6">
            <a:extLst>
              <a:ext uri="{FF2B5EF4-FFF2-40B4-BE49-F238E27FC236}">
                <a16:creationId xmlns:a16="http://schemas.microsoft.com/office/drawing/2014/main" id="{98662D3C-119E-40F6-B58D-E0CD5BF52BC1}"/>
              </a:ext>
            </a:extLst>
          </p:cNvPr>
          <p:cNvPicPr>
            <a:picLocks noChangeAspect="1"/>
          </p:cNvPicPr>
          <p:nvPr/>
        </p:nvPicPr>
        <p:blipFill rotWithShape="1">
          <a:blip r:embed="rId2">
            <a:extLst>
              <a:ext uri="{28A0092B-C50C-407E-A947-70E740481C1C}">
                <a14:useLocalDpi xmlns:a14="http://schemas.microsoft.com/office/drawing/2010/main" val="0"/>
              </a:ext>
            </a:extLst>
          </a:blip>
          <a:srcRect r="30112"/>
          <a:stretch/>
        </p:blipFill>
        <p:spPr>
          <a:xfrm>
            <a:off x="5352850" y="1388223"/>
            <a:ext cx="3876708" cy="3698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2BDAA020-DB3E-4FAF-B7F0-26F4B85D5D8F}"/>
              </a:ext>
            </a:extLst>
          </p:cNvPr>
          <p:cNvSpPr txBox="1"/>
          <p:nvPr/>
        </p:nvSpPr>
        <p:spPr>
          <a:xfrm>
            <a:off x="2204550" y="5899040"/>
            <a:ext cx="7782900" cy="646331"/>
          </a:xfrm>
          <a:prstGeom prst="rect">
            <a:avLst/>
          </a:prstGeom>
          <a:noFill/>
        </p:spPr>
        <p:txBody>
          <a:bodyPr wrap="none" rtlCol="0">
            <a:spAutoFit/>
          </a:bodyPr>
          <a:lstStyle/>
          <a:p>
            <a:pPr algn="ctr"/>
            <a:r>
              <a:rPr lang="en-US" dirty="0"/>
              <a:t>Our website will have the most up to date information including the </a:t>
            </a:r>
          </a:p>
          <a:p>
            <a:pPr algn="ctr"/>
            <a:r>
              <a:rPr lang="en-US" dirty="0"/>
              <a:t>2024 Leaders’ Guide, Schedules, and more</a:t>
            </a:r>
          </a:p>
        </p:txBody>
      </p:sp>
      <p:pic>
        <p:nvPicPr>
          <p:cNvPr id="4" name="Picture 3" descr="Icon&#10;&#10;Description automatically generated">
            <a:extLst>
              <a:ext uri="{FF2B5EF4-FFF2-40B4-BE49-F238E27FC236}">
                <a16:creationId xmlns:a16="http://schemas.microsoft.com/office/drawing/2014/main" id="{3DE18A0F-CE63-02F1-2B3A-BAAA3B3D5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28608">
            <a:off x="8950366" y="1408661"/>
            <a:ext cx="3657607" cy="3657607"/>
          </a:xfrm>
          <a:prstGeom prst="rect">
            <a:avLst/>
          </a:prstGeom>
        </p:spPr>
      </p:pic>
    </p:spTree>
    <p:extLst>
      <p:ext uri="{BB962C8B-B14F-4D97-AF65-F5344CB8AC3E}">
        <p14:creationId xmlns:p14="http://schemas.microsoft.com/office/powerpoint/2010/main" val="1353903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6F79CD-1CFC-4763-8CC0-1E9C332B69D5}"/>
              </a:ext>
            </a:extLst>
          </p:cNvPr>
          <p:cNvSpPr txBox="1"/>
          <p:nvPr/>
        </p:nvSpPr>
        <p:spPr>
          <a:xfrm>
            <a:off x="679325" y="422915"/>
            <a:ext cx="11296214" cy="2308324"/>
          </a:xfrm>
          <a:prstGeom prst="rect">
            <a:avLst/>
          </a:prstGeom>
          <a:noFill/>
        </p:spPr>
        <p:txBody>
          <a:bodyPr wrap="square" rtlCol="0">
            <a:spAutoFit/>
          </a:bodyPr>
          <a:lstStyle/>
          <a:p>
            <a:pPr algn="ctr"/>
            <a:r>
              <a:rPr lang="en-US" sz="4400" dirty="0">
                <a:latin typeface="BurfordRusticBook" panose="02000000000000000000" pitchFamily="50" charset="0"/>
                <a:cs typeface="Calibri" panose="020F0502020204030204" pitchFamily="34" charset="0"/>
              </a:rPr>
              <a:t>Sunday-to-Saturday Program</a:t>
            </a:r>
          </a:p>
          <a:p>
            <a:pPr algn="ctr"/>
            <a:endParaRPr lang="en-US" sz="2800" dirty="0">
              <a:latin typeface="Calibri" panose="020F0502020204030204" pitchFamily="34" charset="0"/>
              <a:cs typeface="Calibri" panose="020F0502020204030204" pitchFamily="34" charset="0"/>
            </a:endParaRPr>
          </a:p>
          <a:p>
            <a:pPr algn="ctr"/>
            <a:endParaRPr lang="en-US" dirty="0"/>
          </a:p>
          <a:p>
            <a:pPr algn="ctr"/>
            <a:endParaRPr lang="en-US" dirty="0"/>
          </a:p>
          <a:p>
            <a:pPr algn="ctr"/>
            <a:endParaRPr lang="en-US" dirty="0"/>
          </a:p>
          <a:p>
            <a:pPr marL="342900" indent="-342900">
              <a:buAutoNum type="arabicPeriod"/>
            </a:pPr>
            <a:endParaRPr lang="en-US" dirty="0"/>
          </a:p>
        </p:txBody>
      </p:sp>
      <p:pic>
        <p:nvPicPr>
          <p:cNvPr id="7" name="Picture 6">
            <a:extLst>
              <a:ext uri="{FF2B5EF4-FFF2-40B4-BE49-F238E27FC236}">
                <a16:creationId xmlns:a16="http://schemas.microsoft.com/office/drawing/2014/main" id="{C54191D7-8B46-40DF-9102-D5BCF95988BB}"/>
              </a:ext>
            </a:extLst>
          </p:cNvPr>
          <p:cNvPicPr>
            <a:picLocks noChangeAspect="1"/>
          </p:cNvPicPr>
          <p:nvPr/>
        </p:nvPicPr>
        <p:blipFill rotWithShape="1">
          <a:blip r:embed="rId2">
            <a:extLst>
              <a:ext uri="{28A0092B-C50C-407E-A947-70E740481C1C}">
                <a14:useLocalDpi xmlns:a14="http://schemas.microsoft.com/office/drawing/2010/main" val="0"/>
              </a:ext>
            </a:extLst>
          </a:blip>
          <a:srcRect t="-657" b="-600"/>
          <a:stretch/>
        </p:blipFill>
        <p:spPr>
          <a:xfrm>
            <a:off x="465451" y="1656464"/>
            <a:ext cx="4979250" cy="3363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D7BACB06-1CEB-FBC4-60B2-D4CBAB52F07A}"/>
              </a:ext>
            </a:extLst>
          </p:cNvPr>
          <p:cNvSpPr txBox="1"/>
          <p:nvPr/>
        </p:nvSpPr>
        <p:spPr>
          <a:xfrm>
            <a:off x="5787350" y="1416010"/>
            <a:ext cx="6188189" cy="4918691"/>
          </a:xfrm>
          <a:prstGeom prst="rect">
            <a:avLst/>
          </a:prstGeom>
        </p:spPr>
        <p:txBody>
          <a:bodyPr vert="horz" lIns="91440" tIns="45720" rIns="91440" bIns="45720" rtlCol="0" anchor="t">
            <a:normAutofit/>
          </a:bodyPr>
          <a:lstStyle/>
          <a:p>
            <a:pPr>
              <a:lnSpc>
                <a:spcPct val="90000"/>
              </a:lnSpc>
              <a:spcBef>
                <a:spcPts val="1000"/>
              </a:spcBef>
              <a:buClr>
                <a:schemeClr val="bg2">
                  <a:lumMod val="40000"/>
                  <a:lumOff val="60000"/>
                </a:schemeClr>
              </a:buClr>
              <a:buSzPct val="80000"/>
              <a:buFont typeface="Wingdings 3" charset="2"/>
              <a:buChar char=""/>
            </a:pPr>
            <a:r>
              <a:rPr lang="en-US" sz="2400" b="1" dirty="0">
                <a:solidFill>
                  <a:srgbClr val="FFFFFF"/>
                </a:solidFill>
                <a:latin typeface="+mj-lt"/>
                <a:ea typeface="+mj-ea"/>
                <a:cs typeface="+mj-cs"/>
              </a:rPr>
              <a:t>Schedule Changes</a:t>
            </a:r>
          </a:p>
          <a:p>
            <a:pPr marL="0" marR="0">
              <a:lnSpc>
                <a:spcPct val="90000"/>
              </a:lnSpc>
              <a:spcBef>
                <a:spcPts val="1000"/>
              </a:spcBef>
              <a:buClr>
                <a:schemeClr val="bg2">
                  <a:lumMod val="40000"/>
                  <a:lumOff val="60000"/>
                </a:schemeClr>
              </a:buClr>
              <a:buSzPct val="80000"/>
            </a:pPr>
            <a:endParaRPr lang="en-US" sz="1700" dirty="0">
              <a:solidFill>
                <a:srgbClr val="FFFFFF"/>
              </a:solidFill>
              <a:latin typeface="+mj-lt"/>
              <a:ea typeface="+mj-ea"/>
              <a:cs typeface="+mj-cs"/>
            </a:endParaRPr>
          </a:p>
          <a:p>
            <a:pPr marL="0" marR="0">
              <a:lnSpc>
                <a:spcPct val="90000"/>
              </a:lnSpc>
              <a:spcBef>
                <a:spcPts val="1000"/>
              </a:spcBef>
              <a:buClr>
                <a:schemeClr val="bg2">
                  <a:lumMod val="40000"/>
                  <a:lumOff val="60000"/>
                </a:schemeClr>
              </a:buClr>
              <a:buSzPct val="80000"/>
              <a:buFont typeface="Wingdings 3" charset="2"/>
              <a:buChar char=""/>
            </a:pPr>
            <a:r>
              <a:rPr lang="en-US" sz="1700" dirty="0">
                <a:solidFill>
                  <a:srgbClr val="FFFFFF"/>
                </a:solidFill>
                <a:latin typeface="+mj-lt"/>
                <a:ea typeface="+mj-ea"/>
                <a:cs typeface="+mj-cs"/>
              </a:rPr>
              <a:t>A</a:t>
            </a:r>
            <a:r>
              <a:rPr lang="en-US" sz="1700" dirty="0">
                <a:solidFill>
                  <a:srgbClr val="FFFFFF"/>
                </a:solidFill>
                <a:effectLst/>
                <a:latin typeface="+mj-lt"/>
                <a:ea typeface="+mj-ea"/>
                <a:cs typeface="+mj-cs"/>
              </a:rPr>
              <a:t>rrival on Sunday staggered with troops arriving 12-2pm</a:t>
            </a:r>
          </a:p>
          <a:p>
            <a:pPr>
              <a:lnSpc>
                <a:spcPct val="90000"/>
              </a:lnSpc>
              <a:spcBef>
                <a:spcPts val="1000"/>
              </a:spcBef>
              <a:buClr>
                <a:schemeClr val="bg2">
                  <a:lumMod val="40000"/>
                  <a:lumOff val="60000"/>
                </a:schemeClr>
              </a:buClr>
              <a:buSzPct val="80000"/>
              <a:buFont typeface="Wingdings 3" charset="2"/>
              <a:buChar char=""/>
            </a:pPr>
            <a:r>
              <a:rPr lang="en-US" sz="1700" dirty="0">
                <a:solidFill>
                  <a:srgbClr val="FFFFFF"/>
                </a:solidFill>
                <a:latin typeface="+mj-lt"/>
                <a:ea typeface="+mj-ea"/>
                <a:cs typeface="+mj-cs"/>
              </a:rPr>
              <a:t>Swim Qualifications and Pictures: 1:30pm – 6:00pm</a:t>
            </a:r>
          </a:p>
          <a:p>
            <a:pPr>
              <a:lnSpc>
                <a:spcPct val="90000"/>
              </a:lnSpc>
              <a:spcBef>
                <a:spcPts val="1000"/>
              </a:spcBef>
              <a:buClr>
                <a:schemeClr val="bg2">
                  <a:lumMod val="40000"/>
                  <a:lumOff val="60000"/>
                </a:schemeClr>
              </a:buClr>
              <a:buSzPct val="80000"/>
              <a:buFont typeface="Wingdings 3" charset="2"/>
              <a:buChar char=""/>
            </a:pPr>
            <a:r>
              <a:rPr lang="en-US" sz="1700" dirty="0">
                <a:solidFill>
                  <a:srgbClr val="FFFFFF"/>
                </a:solidFill>
                <a:effectLst/>
                <a:latin typeface="+mj-lt"/>
                <a:ea typeface="+mj-ea"/>
                <a:cs typeface="+mj-cs"/>
              </a:rPr>
              <a:t>Scoutmaster meeting with Reservation Director after </a:t>
            </a:r>
            <a:r>
              <a:rPr lang="en-US" sz="1700" dirty="0">
                <a:solidFill>
                  <a:srgbClr val="FFFFFF"/>
                </a:solidFill>
                <a:latin typeface="+mj-lt"/>
                <a:ea typeface="+mj-ea"/>
                <a:cs typeface="+mj-cs"/>
              </a:rPr>
              <a:t>dinner Sunday at </a:t>
            </a:r>
            <a:r>
              <a:rPr lang="en-US" sz="1700" dirty="0">
                <a:solidFill>
                  <a:srgbClr val="FFFFFF"/>
                </a:solidFill>
                <a:effectLst/>
                <a:latin typeface="+mj-lt"/>
                <a:ea typeface="+mj-ea"/>
                <a:cs typeface="+mj-cs"/>
              </a:rPr>
              <a:t>7:00pm @ MBDH</a:t>
            </a:r>
            <a:endParaRPr lang="en-US" sz="1700" dirty="0">
              <a:solidFill>
                <a:srgbClr val="FFFFFF"/>
              </a:solidFill>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r>
              <a:rPr lang="en-US" sz="1700" dirty="0">
                <a:solidFill>
                  <a:srgbClr val="FFFFFF"/>
                </a:solidFill>
                <a:effectLst/>
                <a:latin typeface="+mj-lt"/>
                <a:ea typeface="+mj-ea"/>
                <a:cs typeface="+mj-cs"/>
              </a:rPr>
              <a:t>Departure Saturday after Dress Parade</a:t>
            </a:r>
          </a:p>
          <a:p>
            <a:pPr marL="0" marR="0">
              <a:lnSpc>
                <a:spcPct val="90000"/>
              </a:lnSpc>
              <a:spcBef>
                <a:spcPts val="1000"/>
              </a:spcBef>
              <a:buClr>
                <a:schemeClr val="bg2">
                  <a:lumMod val="40000"/>
                  <a:lumOff val="60000"/>
                </a:schemeClr>
              </a:buClr>
              <a:buSzPct val="80000"/>
              <a:buFont typeface="Wingdings 3" charset="2"/>
              <a:buChar char=""/>
            </a:pPr>
            <a:r>
              <a:rPr lang="en-US" sz="1700" dirty="0">
                <a:solidFill>
                  <a:srgbClr val="FFFFFF"/>
                </a:solidFill>
                <a:latin typeface="+mj-lt"/>
                <a:ea typeface="+mj-ea"/>
                <a:cs typeface="+mj-cs"/>
              </a:rPr>
              <a:t>Saturday Breakfast available at 7:30am, Services at 8:30am</a:t>
            </a:r>
          </a:p>
          <a:p>
            <a:pPr marL="0" marR="0">
              <a:lnSpc>
                <a:spcPct val="90000"/>
              </a:lnSpc>
              <a:spcBef>
                <a:spcPts val="1000"/>
              </a:spcBef>
              <a:buClr>
                <a:schemeClr val="bg2">
                  <a:lumMod val="40000"/>
                  <a:lumOff val="60000"/>
                </a:schemeClr>
              </a:buClr>
              <a:buSzPct val="80000"/>
              <a:buFont typeface="Wingdings 3" charset="2"/>
              <a:buChar char=""/>
            </a:pPr>
            <a:r>
              <a:rPr lang="en-US" sz="1700" dirty="0">
                <a:solidFill>
                  <a:srgbClr val="FFFFFF"/>
                </a:solidFill>
                <a:effectLst/>
                <a:latin typeface="+mj-lt"/>
                <a:ea typeface="+mj-ea"/>
                <a:cs typeface="+mj-cs"/>
              </a:rPr>
              <a:t>A Scout is Reverent 8:30</a:t>
            </a:r>
            <a:r>
              <a:rPr lang="en-US" sz="1700" dirty="0">
                <a:solidFill>
                  <a:srgbClr val="FFFFFF"/>
                </a:solidFill>
                <a:latin typeface="+mj-lt"/>
                <a:ea typeface="+mj-ea"/>
                <a:cs typeface="+mj-cs"/>
              </a:rPr>
              <a:t>am – 9:30am Saturday</a:t>
            </a:r>
            <a:endParaRPr lang="en-US" sz="1700" dirty="0">
              <a:solidFill>
                <a:srgbClr val="FFFFFF"/>
              </a:solidFill>
              <a:effectLst/>
              <a:latin typeface="+mj-lt"/>
              <a:ea typeface="+mj-ea"/>
              <a:cs typeface="+mj-cs"/>
            </a:endParaRPr>
          </a:p>
          <a:p>
            <a:pPr marL="0" marR="0">
              <a:lnSpc>
                <a:spcPct val="90000"/>
              </a:lnSpc>
              <a:spcBef>
                <a:spcPts val="1000"/>
              </a:spcBef>
              <a:buClr>
                <a:schemeClr val="bg2">
                  <a:lumMod val="40000"/>
                  <a:lumOff val="60000"/>
                </a:schemeClr>
              </a:buClr>
              <a:buSzPct val="80000"/>
              <a:buFont typeface="Wingdings 3" charset="2"/>
              <a:buChar char=""/>
            </a:pPr>
            <a:r>
              <a:rPr lang="en-US" sz="1700" dirty="0">
                <a:solidFill>
                  <a:srgbClr val="FFFFFF"/>
                </a:solidFill>
                <a:effectLst/>
                <a:latin typeface="+mj-lt"/>
                <a:ea typeface="+mj-ea"/>
                <a:cs typeface="+mj-cs"/>
              </a:rPr>
              <a:t>Dress Parade held at 10:15am on Saturday</a:t>
            </a:r>
          </a:p>
          <a:p>
            <a:pPr marL="0" marR="0">
              <a:lnSpc>
                <a:spcPct val="90000"/>
              </a:lnSpc>
              <a:spcBef>
                <a:spcPts val="1000"/>
              </a:spcBef>
              <a:buClr>
                <a:schemeClr val="bg2">
                  <a:lumMod val="40000"/>
                  <a:lumOff val="60000"/>
                </a:schemeClr>
              </a:buClr>
              <a:buSzPct val="80000"/>
              <a:buFont typeface="Wingdings 3" charset="2"/>
              <a:buChar char=""/>
            </a:pPr>
            <a:r>
              <a:rPr lang="en-US" sz="1700" dirty="0">
                <a:solidFill>
                  <a:srgbClr val="FFFFFF"/>
                </a:solidFill>
                <a:effectLst/>
                <a:latin typeface="+mj-lt"/>
                <a:ea typeface="+mj-ea"/>
                <a:cs typeface="+mj-cs"/>
              </a:rPr>
              <a:t>No Lunch Saturday</a:t>
            </a:r>
          </a:p>
          <a:p>
            <a:pPr>
              <a:lnSpc>
                <a:spcPct val="90000"/>
              </a:lnSpc>
              <a:spcBef>
                <a:spcPts val="1000"/>
              </a:spcBef>
              <a:buClr>
                <a:schemeClr val="bg2">
                  <a:lumMod val="40000"/>
                  <a:lumOff val="60000"/>
                </a:schemeClr>
              </a:buClr>
              <a:buSzPct val="80000"/>
            </a:pPr>
            <a:endParaRPr lang="en-US" sz="1700" dirty="0">
              <a:solidFill>
                <a:srgbClr val="FFFFFF"/>
              </a:solidFill>
              <a:latin typeface="+mj-lt"/>
              <a:ea typeface="+mj-ea"/>
              <a:cs typeface="+mj-cs"/>
            </a:endParaRPr>
          </a:p>
        </p:txBody>
      </p:sp>
    </p:spTree>
    <p:extLst>
      <p:ext uri="{BB962C8B-B14F-4D97-AF65-F5344CB8AC3E}">
        <p14:creationId xmlns:p14="http://schemas.microsoft.com/office/powerpoint/2010/main" val="3235880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schedule with white text&#10;&#10;Description automatically generated">
            <a:extLst>
              <a:ext uri="{FF2B5EF4-FFF2-40B4-BE49-F238E27FC236}">
                <a16:creationId xmlns:a16="http://schemas.microsoft.com/office/drawing/2014/main" id="{4F4DF478-F1F4-82A8-A907-05E4B99C277E}"/>
              </a:ext>
            </a:extLst>
          </p:cNvPr>
          <p:cNvPicPr>
            <a:picLocks noChangeAspect="1"/>
          </p:cNvPicPr>
          <p:nvPr/>
        </p:nvPicPr>
        <p:blipFill>
          <a:blip r:embed="rId2"/>
          <a:stretch>
            <a:fillRect/>
          </a:stretch>
        </p:blipFill>
        <p:spPr>
          <a:xfrm>
            <a:off x="3421052" y="129396"/>
            <a:ext cx="5345702" cy="6604000"/>
          </a:xfrm>
          <a:prstGeom prst="rect">
            <a:avLst/>
          </a:prstGeom>
        </p:spPr>
      </p:pic>
      <p:sp>
        <p:nvSpPr>
          <p:cNvPr id="4" name="TextBox 3">
            <a:extLst>
              <a:ext uri="{FF2B5EF4-FFF2-40B4-BE49-F238E27FC236}">
                <a16:creationId xmlns:a16="http://schemas.microsoft.com/office/drawing/2014/main" id="{BCB68576-CA44-36C5-7793-FDEFEBF724AE}"/>
              </a:ext>
            </a:extLst>
          </p:cNvPr>
          <p:cNvSpPr txBox="1"/>
          <p:nvPr/>
        </p:nvSpPr>
        <p:spPr>
          <a:xfrm>
            <a:off x="9007414" y="3139793"/>
            <a:ext cx="317822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Commissioners</a:t>
            </a:r>
          </a:p>
        </p:txBody>
      </p:sp>
      <p:pic>
        <p:nvPicPr>
          <p:cNvPr id="5" name="Picture 4" descr="A advertisement for a pizza&#10;&#10;Description automatically generated">
            <a:extLst>
              <a:ext uri="{FF2B5EF4-FFF2-40B4-BE49-F238E27FC236}">
                <a16:creationId xmlns:a16="http://schemas.microsoft.com/office/drawing/2014/main" id="{C8A22203-F31D-091F-7189-9A9827697964}"/>
              </a:ext>
            </a:extLst>
          </p:cNvPr>
          <p:cNvPicPr>
            <a:picLocks noChangeAspect="1"/>
          </p:cNvPicPr>
          <p:nvPr/>
        </p:nvPicPr>
        <p:blipFill>
          <a:blip r:embed="rId3"/>
          <a:stretch>
            <a:fillRect/>
          </a:stretch>
        </p:blipFill>
        <p:spPr>
          <a:xfrm>
            <a:off x="144492" y="1872291"/>
            <a:ext cx="3046564" cy="3127797"/>
          </a:xfrm>
          <a:prstGeom prst="rect">
            <a:avLst/>
          </a:prstGeom>
        </p:spPr>
      </p:pic>
    </p:spTree>
    <p:extLst>
      <p:ext uri="{BB962C8B-B14F-4D97-AF65-F5344CB8AC3E}">
        <p14:creationId xmlns:p14="http://schemas.microsoft.com/office/powerpoint/2010/main" val="2190733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70B3A5-B41D-4F10-A5A7-C157D8FE0D8C}"/>
              </a:ext>
            </a:extLst>
          </p:cNvPr>
          <p:cNvSpPr txBox="1"/>
          <p:nvPr/>
        </p:nvSpPr>
        <p:spPr>
          <a:xfrm>
            <a:off x="777814" y="1443841"/>
            <a:ext cx="5198853" cy="3293209"/>
          </a:xfrm>
          <a:prstGeom prst="rect">
            <a:avLst/>
          </a:prstGeom>
          <a:noFill/>
        </p:spPr>
        <p:txBody>
          <a:bodyPr wrap="square">
            <a:spAutoFit/>
          </a:bodyPr>
          <a:lstStyle/>
          <a:p>
            <a:pPr algn="ctr"/>
            <a:r>
              <a:rPr lang="en-US" b="1" i="0" cap="all" dirty="0">
                <a:effectLst/>
                <a:latin typeface="Lato" panose="020F0502020204030203" pitchFamily="34" charset="0"/>
              </a:rPr>
              <a:t>FERRY RESERVATIONS</a:t>
            </a:r>
          </a:p>
          <a:p>
            <a:pPr algn="ctr"/>
            <a:endParaRPr lang="en-US" b="1" i="0" cap="all" dirty="0">
              <a:effectLst/>
              <a:latin typeface="Lato" panose="020F0502020204030203" pitchFamily="34" charset="0"/>
            </a:endParaRPr>
          </a:p>
          <a:p>
            <a:pPr algn="ctr"/>
            <a:r>
              <a:rPr lang="en-US" i="1" dirty="0">
                <a:effectLst/>
                <a:latin typeface="Lato" panose="020F0502020204030203" pitchFamily="34" charset="0"/>
              </a:rPr>
              <a:t>Ferry Reservations must be made between June 1 and June 30!</a:t>
            </a:r>
            <a:br>
              <a:rPr lang="en-US" i="0" dirty="0">
                <a:effectLst/>
                <a:latin typeface="Lato" panose="020F0502020204030203" pitchFamily="34" charset="0"/>
              </a:rPr>
            </a:br>
            <a:r>
              <a:rPr lang="en-US" i="0" dirty="0">
                <a:effectLst/>
                <a:latin typeface="Lato" panose="020F0502020204030203" pitchFamily="34" charset="0"/>
              </a:rPr>
              <a:t> </a:t>
            </a:r>
            <a:br>
              <a:rPr lang="en-US" i="0" dirty="0">
                <a:effectLst/>
                <a:latin typeface="Lato" panose="020F0502020204030203" pitchFamily="34" charset="0"/>
              </a:rPr>
            </a:br>
            <a:r>
              <a:rPr lang="en-US" sz="1400" i="0" dirty="0">
                <a:effectLst/>
                <a:latin typeface="Lato" panose="020F0502020204030203" pitchFamily="34" charset="0"/>
              </a:rPr>
              <a:t>PLEASE NOTE THAT THE FERRY FEES ARE SEPARATE FROM AND IN ADDITION TO BUS TRANSPORTATION COSTS.</a:t>
            </a:r>
            <a:br>
              <a:rPr lang="en-US" i="0" dirty="0">
                <a:effectLst/>
                <a:latin typeface="Lato" panose="020F0502020204030203" pitchFamily="34" charset="0"/>
              </a:rPr>
            </a:br>
            <a:r>
              <a:rPr lang="en-US" i="0" dirty="0">
                <a:effectLst/>
                <a:latin typeface="Lato" panose="020F0502020204030203" pitchFamily="34" charset="0"/>
              </a:rPr>
              <a:t> </a:t>
            </a:r>
            <a:br>
              <a:rPr lang="en-US" i="0" dirty="0">
                <a:effectLst/>
                <a:latin typeface="Lato" panose="020F0502020204030203" pitchFamily="34" charset="0"/>
              </a:rPr>
            </a:br>
            <a:r>
              <a:rPr lang="en-US" i="0" dirty="0">
                <a:effectLst/>
                <a:latin typeface="Lato" panose="020F0502020204030203" pitchFamily="34" charset="0"/>
              </a:rPr>
              <a:t>All other Ferry Info and Reservations call: </a:t>
            </a:r>
          </a:p>
          <a:p>
            <a:pPr algn="ctr"/>
            <a:r>
              <a:rPr lang="en-US" i="0" dirty="0">
                <a:effectLst/>
                <a:latin typeface="Lato" panose="020F0502020204030203" pitchFamily="34" charset="0"/>
              </a:rPr>
              <a:t>(860) 443-5281</a:t>
            </a:r>
            <a:br>
              <a:rPr lang="en-US" b="0" i="0" dirty="0">
                <a:effectLst/>
                <a:latin typeface="Lato" panose="020F0502020204030203" pitchFamily="34" charset="0"/>
              </a:rPr>
            </a:br>
            <a:r>
              <a:rPr lang="en-US" b="0" i="0" dirty="0">
                <a:effectLst/>
                <a:latin typeface="Lato" panose="020F0502020204030203" pitchFamily="34" charset="0"/>
              </a:rPr>
              <a:t> </a:t>
            </a:r>
            <a:br>
              <a:rPr lang="en-US" b="0" i="0" dirty="0">
                <a:effectLst/>
                <a:latin typeface="Lato" panose="020F0502020204030203" pitchFamily="34" charset="0"/>
              </a:rPr>
            </a:br>
            <a:r>
              <a:rPr lang="en-US" b="0" i="0" u="none" strike="noStrike" dirty="0">
                <a:effectLst/>
                <a:latin typeface="Lato" panose="020F0502020204030203" pitchFamily="34" charset="0"/>
                <a:hlinkClick r:id="rId2">
                  <a:extLst>
                    <a:ext uri="{A12FA001-AC4F-418D-AE19-62706E023703}">
                      <ahyp:hlinkClr xmlns:ahyp="http://schemas.microsoft.com/office/drawing/2018/hyperlinkcolor" val="tx"/>
                    </a:ext>
                  </a:extLst>
                </a:hlinkClick>
              </a:rPr>
              <a:t>https://www.longislandferry.com</a:t>
            </a:r>
            <a:endParaRPr lang="en-US" b="0" i="0" dirty="0">
              <a:effectLst/>
              <a:latin typeface="Lato" panose="020F0502020204030203" pitchFamily="34" charset="0"/>
            </a:endParaRPr>
          </a:p>
        </p:txBody>
      </p:sp>
      <p:sp>
        <p:nvSpPr>
          <p:cNvPr id="5" name="TextBox 4">
            <a:extLst>
              <a:ext uri="{FF2B5EF4-FFF2-40B4-BE49-F238E27FC236}">
                <a16:creationId xmlns:a16="http://schemas.microsoft.com/office/drawing/2014/main" id="{91C5583C-9164-4429-8A4B-5D7F59863FBB}"/>
              </a:ext>
            </a:extLst>
          </p:cNvPr>
          <p:cNvSpPr txBox="1"/>
          <p:nvPr/>
        </p:nvSpPr>
        <p:spPr>
          <a:xfrm>
            <a:off x="6702006" y="1443841"/>
            <a:ext cx="5079520" cy="3970318"/>
          </a:xfrm>
          <a:prstGeom prst="rect">
            <a:avLst/>
          </a:prstGeom>
          <a:noFill/>
        </p:spPr>
        <p:txBody>
          <a:bodyPr wrap="square">
            <a:spAutoFit/>
          </a:bodyPr>
          <a:lstStyle/>
          <a:p>
            <a:pPr algn="ctr"/>
            <a:r>
              <a:rPr lang="en-US" b="1" i="0" cap="all" dirty="0">
                <a:effectLst/>
                <a:latin typeface="Lato" panose="020F0502020204030203" pitchFamily="34" charset="0"/>
              </a:rPr>
              <a:t>WHAT TO EXPECT</a:t>
            </a:r>
          </a:p>
          <a:p>
            <a:pPr algn="ctr"/>
            <a:endParaRPr lang="en-US" b="0" i="0" cap="all" dirty="0">
              <a:effectLst/>
              <a:latin typeface="Lato" panose="020F0502020204030203" pitchFamily="34" charset="0"/>
            </a:endParaRPr>
          </a:p>
          <a:p>
            <a:pPr algn="ctr"/>
            <a:r>
              <a:rPr lang="en-US" b="0" i="0" dirty="0" err="1">
                <a:effectLst/>
                <a:latin typeface="Lato" panose="020F0502020204030203" pitchFamily="34" charset="0"/>
              </a:rPr>
              <a:t>Yawgoog</a:t>
            </a:r>
            <a:r>
              <a:rPr lang="en-US" b="0" i="0" dirty="0">
                <a:effectLst/>
                <a:latin typeface="Lato" panose="020F0502020204030203" pitchFamily="34" charset="0"/>
              </a:rPr>
              <a:t> Scout Reservation will provide bus transportation for those units confirming their needs with the Bucklin Office Staff by the Tuesday prior to their week at Camp.  Transportation can only be provided for the above Ferry times. The cost for this service is $15.00 round trip per person.  Registration for bussing from the Ferry should be done at least 30 days in advance.</a:t>
            </a:r>
          </a:p>
          <a:p>
            <a:pPr algn="ctr"/>
            <a:endParaRPr lang="en-US" dirty="0">
              <a:latin typeface="Lato" panose="020F0502020204030203" pitchFamily="34" charset="0"/>
            </a:endParaRPr>
          </a:p>
          <a:p>
            <a:pPr algn="ctr"/>
            <a:endParaRPr lang="en-US" b="0" i="0" dirty="0">
              <a:effectLst/>
              <a:latin typeface="Lato" panose="020F0502020204030203" pitchFamily="34" charset="0"/>
            </a:endParaRPr>
          </a:p>
          <a:p>
            <a:pPr algn="ctr"/>
            <a:endParaRPr lang="en-US" b="0" i="0" dirty="0">
              <a:effectLst/>
              <a:latin typeface="Lato" panose="020F0502020204030203" pitchFamily="34" charset="0"/>
            </a:endParaRPr>
          </a:p>
        </p:txBody>
      </p:sp>
      <p:sp>
        <p:nvSpPr>
          <p:cNvPr id="7" name="TextBox 6">
            <a:extLst>
              <a:ext uri="{FF2B5EF4-FFF2-40B4-BE49-F238E27FC236}">
                <a16:creationId xmlns:a16="http://schemas.microsoft.com/office/drawing/2014/main" id="{FAFC0DBD-0AC2-4EC6-8410-D0AB7EF049FA}"/>
              </a:ext>
            </a:extLst>
          </p:cNvPr>
          <p:cNvSpPr txBox="1"/>
          <p:nvPr/>
        </p:nvSpPr>
        <p:spPr>
          <a:xfrm>
            <a:off x="1725283" y="5444676"/>
            <a:ext cx="9471085" cy="923330"/>
          </a:xfrm>
          <a:prstGeom prst="rect">
            <a:avLst/>
          </a:prstGeom>
          <a:noFill/>
        </p:spPr>
        <p:txBody>
          <a:bodyPr wrap="square">
            <a:spAutoFit/>
          </a:bodyPr>
          <a:lstStyle/>
          <a:p>
            <a:r>
              <a:rPr lang="en-US" b="1" i="0" u="sng" dirty="0">
                <a:effectLst/>
                <a:latin typeface="Lato" panose="020F0502020204030203" pitchFamily="34" charset="0"/>
              </a:rPr>
              <a:t>Going to Camp Yawgoog</a:t>
            </a:r>
            <a:r>
              <a:rPr lang="en-US" b="1" i="0">
                <a:effectLst/>
                <a:latin typeface="Lato" panose="020F0502020204030203" pitchFamily="34" charset="0"/>
              </a:rPr>
              <a:t>:     </a:t>
            </a:r>
            <a:r>
              <a:rPr lang="en-US" b="1">
                <a:latin typeface="Lato" panose="020F0502020204030203" pitchFamily="34" charset="0"/>
              </a:rPr>
              <a:t>10</a:t>
            </a:r>
            <a:r>
              <a:rPr lang="en-US" i="0">
                <a:effectLst/>
                <a:latin typeface="Lato" panose="020F0502020204030203" pitchFamily="34" charset="0"/>
              </a:rPr>
              <a:t>:00 </a:t>
            </a:r>
            <a:r>
              <a:rPr lang="en-US" i="0" dirty="0">
                <a:effectLst/>
                <a:latin typeface="Lato" panose="020F0502020204030203" pitchFamily="34" charset="0"/>
              </a:rPr>
              <a:t>AM Ferry from Orient Point, New York</a:t>
            </a:r>
            <a:br>
              <a:rPr lang="en-US" dirty="0"/>
            </a:br>
            <a:r>
              <a:rPr lang="en-US" b="1" i="0" u="sng" dirty="0">
                <a:effectLst/>
                <a:latin typeface="Lato" panose="020F0502020204030203" pitchFamily="34" charset="0"/>
              </a:rPr>
              <a:t>Leaving Camp Yawgoog</a:t>
            </a:r>
            <a:r>
              <a:rPr lang="en-US" b="1" i="0" dirty="0">
                <a:effectLst/>
                <a:latin typeface="Lato" panose="020F0502020204030203" pitchFamily="34" charset="0"/>
              </a:rPr>
              <a:t>:      </a:t>
            </a:r>
            <a:r>
              <a:rPr lang="en-US" b="0" i="0" dirty="0">
                <a:effectLst/>
                <a:latin typeface="Lato" panose="020F0502020204030203" pitchFamily="34" charset="0"/>
              </a:rPr>
              <a:t>Take either the 1:00 pm or 1:30 pm ferry SATURDAY PM Ferry from New London, Connecticut</a:t>
            </a:r>
            <a:endParaRPr lang="en-US" dirty="0"/>
          </a:p>
        </p:txBody>
      </p:sp>
      <p:sp>
        <p:nvSpPr>
          <p:cNvPr id="8" name="TextBox 7">
            <a:extLst>
              <a:ext uri="{FF2B5EF4-FFF2-40B4-BE49-F238E27FC236}">
                <a16:creationId xmlns:a16="http://schemas.microsoft.com/office/drawing/2014/main" id="{1773C96E-2F15-43C9-B5EB-29F04E7AE27D}"/>
              </a:ext>
            </a:extLst>
          </p:cNvPr>
          <p:cNvSpPr txBox="1"/>
          <p:nvPr/>
        </p:nvSpPr>
        <p:spPr>
          <a:xfrm>
            <a:off x="2691443" y="489994"/>
            <a:ext cx="7470474" cy="646331"/>
          </a:xfrm>
          <a:prstGeom prst="rect">
            <a:avLst/>
          </a:prstGeom>
          <a:noFill/>
        </p:spPr>
        <p:txBody>
          <a:bodyPr wrap="square" rtlCol="0">
            <a:spAutoFit/>
          </a:bodyPr>
          <a:lstStyle/>
          <a:p>
            <a:r>
              <a:rPr lang="en-US" sz="3600" b="1" dirty="0"/>
              <a:t>Do you need to take the Ferry?</a:t>
            </a:r>
          </a:p>
        </p:txBody>
      </p:sp>
    </p:spTree>
    <p:extLst>
      <p:ext uri="{BB962C8B-B14F-4D97-AF65-F5344CB8AC3E}">
        <p14:creationId xmlns:p14="http://schemas.microsoft.com/office/powerpoint/2010/main" val="12751018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32287</TotalTime>
  <Words>2276</Words>
  <Application>Microsoft Office PowerPoint</Application>
  <PresentationFormat>Widescreen</PresentationFormat>
  <Paragraphs>273</Paragraphs>
  <Slides>37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Arial</vt:lpstr>
      <vt:lpstr>BurfordRusticBook</vt:lpstr>
      <vt:lpstr>Calibri</vt:lpstr>
      <vt:lpstr>Century Gothic</vt:lpstr>
      <vt:lpstr>Lato</vt:lpstr>
      <vt:lpstr>Wingdings</vt:lpstr>
      <vt:lpstr>Wingdings 3</vt:lpstr>
      <vt:lpstr>Ion</vt:lpstr>
      <vt:lpstr>PowerPoint Presentation</vt:lpstr>
      <vt:lpstr>Pledge  of  allegiance Scout Oath Scout Law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Yawgoog Scout Reservation 2021 webinar</dc:title>
  <dc:creator>Thomas</dc:creator>
  <cp:lastModifiedBy>Jonathan DiLuglio</cp:lastModifiedBy>
  <cp:revision>11</cp:revision>
  <dcterms:created xsi:type="dcterms:W3CDTF">2021-03-29T14:31:23Z</dcterms:created>
  <dcterms:modified xsi:type="dcterms:W3CDTF">2024-04-12T15:38:50Z</dcterms:modified>
</cp:coreProperties>
</file>